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344" r:id="rId13"/>
    <p:sldId id="267" r:id="rId14"/>
    <p:sldId id="345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0" r:id="rId38"/>
    <p:sldId id="291" r:id="rId39"/>
    <p:sldId id="292" r:id="rId40"/>
    <p:sldId id="293" r:id="rId41"/>
    <p:sldId id="294" r:id="rId42"/>
    <p:sldId id="295" r:id="rId43"/>
    <p:sldId id="296" r:id="rId44"/>
    <p:sldId id="297" r:id="rId45"/>
    <p:sldId id="298" r:id="rId46"/>
    <p:sldId id="299" r:id="rId47"/>
    <p:sldId id="300" r:id="rId48"/>
    <p:sldId id="301" r:id="rId49"/>
    <p:sldId id="302" r:id="rId50"/>
    <p:sldId id="303" r:id="rId51"/>
    <p:sldId id="304" r:id="rId52"/>
    <p:sldId id="305" r:id="rId53"/>
    <p:sldId id="306" r:id="rId54"/>
    <p:sldId id="307" r:id="rId55"/>
    <p:sldId id="308" r:id="rId56"/>
    <p:sldId id="309" r:id="rId57"/>
    <p:sldId id="310" r:id="rId58"/>
    <p:sldId id="311" r:id="rId59"/>
    <p:sldId id="312" r:id="rId60"/>
    <p:sldId id="313" r:id="rId61"/>
    <p:sldId id="314" r:id="rId62"/>
    <p:sldId id="315" r:id="rId63"/>
    <p:sldId id="316" r:id="rId64"/>
    <p:sldId id="317" r:id="rId65"/>
    <p:sldId id="318" r:id="rId66"/>
    <p:sldId id="319" r:id="rId67"/>
    <p:sldId id="320" r:id="rId68"/>
    <p:sldId id="321" r:id="rId69"/>
    <p:sldId id="322" r:id="rId70"/>
    <p:sldId id="323" r:id="rId71"/>
    <p:sldId id="324" r:id="rId72"/>
    <p:sldId id="325" r:id="rId73"/>
    <p:sldId id="326" r:id="rId74"/>
    <p:sldId id="327" r:id="rId75"/>
    <p:sldId id="328" r:id="rId76"/>
    <p:sldId id="329" r:id="rId77"/>
    <p:sldId id="330" r:id="rId78"/>
    <p:sldId id="331" r:id="rId79"/>
    <p:sldId id="332" r:id="rId80"/>
    <p:sldId id="333" r:id="rId81"/>
    <p:sldId id="334" r:id="rId82"/>
    <p:sldId id="335" r:id="rId83"/>
    <p:sldId id="336" r:id="rId84"/>
    <p:sldId id="337" r:id="rId85"/>
    <p:sldId id="338" r:id="rId86"/>
    <p:sldId id="339" r:id="rId87"/>
    <p:sldId id="340" r:id="rId88"/>
    <p:sldId id="341" r:id="rId89"/>
    <p:sldId id="342" r:id="rId90"/>
    <p:sldId id="343" r:id="rId91"/>
  </p:sldIdLst>
  <p:sldSz cx="18288000" cy="10287000"/>
  <p:notesSz cx="6858000" cy="9144000"/>
  <p:embeddedFontLst>
    <p:embeddedFont>
      <p:font typeface="Poppins" panose="00000500000000000000" pitchFamily="2" charset="0"/>
      <p:regular r:id="rId92"/>
      <p:bold r:id="rId93"/>
      <p:italic r:id="rId94"/>
      <p:boldItalic r:id="rId95"/>
    </p:embeddedFont>
    <p:embeddedFont>
      <p:font typeface="Poppins Bold" panose="00000800000000000000" charset="0"/>
      <p:regular r:id="rId96"/>
    </p:embeddedFont>
    <p:embeddedFont>
      <p:font typeface="Poppins Italics" panose="020B0604020202020204" charset="0"/>
      <p:regular r:id="rId9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9C6F76C-D553-4698-8A5A-29C9D4ED76D1}" v="5" dt="2026-04-02T18:04:14.184"/>
    <p1510:client id="{AB2F9879-EAA9-48B2-A46B-162F9F6F0459}" v="2" dt="2026-04-02T19:42:44.13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3" d="100"/>
          <a:sy n="43" d="100"/>
        </p:scale>
        <p:origin x="77" y="1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microsoft.com/office/2016/11/relationships/changesInfo" Target="changesInfos/changesInfo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font" Target="fonts/font4.fntdata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microsoft.com/office/2015/10/relationships/revisionInfo" Target="revisionInfo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font" Target="fonts/font3.fntdata"/><Relationship Id="rId99" Type="http://schemas.openxmlformats.org/officeDocument/2006/relationships/viewProps" Target="viewProps.xml"/><Relationship Id="rId10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font" Target="fonts/font6.fntdata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font" Target="fonts/font1.fntdata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font" Target="fonts/font2.fntdata"/><Relationship Id="rId98" Type="http://schemas.openxmlformats.org/officeDocument/2006/relationships/presProps" Target="presProps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tzel Gn" userId="85252ee17ed24939" providerId="LiveId" clId="{46FC08D1-DCF7-4588-9D0D-450B9D630ABE}"/>
    <pc:docChg chg="custSel addSld modSld">
      <pc:chgData name="Itzel Gn" userId="85252ee17ed24939" providerId="LiveId" clId="{46FC08D1-DCF7-4588-9D0D-450B9D630ABE}" dt="2026-04-02T19:42:46.714" v="68" actId="14100"/>
      <pc:docMkLst>
        <pc:docMk/>
      </pc:docMkLst>
      <pc:sldChg chg="modSp mod">
        <pc:chgData name="Itzel Gn" userId="85252ee17ed24939" providerId="LiveId" clId="{46FC08D1-DCF7-4588-9D0D-450B9D630ABE}" dt="2026-04-02T18:01:12.988" v="0" actId="20577"/>
        <pc:sldMkLst>
          <pc:docMk/>
          <pc:sldMk cId="0" sldId="256"/>
        </pc:sldMkLst>
        <pc:spChg chg="mod">
          <ac:chgData name="Itzel Gn" userId="85252ee17ed24939" providerId="LiveId" clId="{46FC08D1-DCF7-4588-9D0D-450B9D630ABE}" dt="2026-04-02T18:01:12.988" v="0" actId="20577"/>
          <ac:spMkLst>
            <pc:docMk/>
            <pc:sldMk cId="0" sldId="256"/>
            <ac:spMk id="6" creationId="{00000000-0000-0000-0000-000000000000}"/>
          </ac:spMkLst>
        </pc:spChg>
      </pc:sldChg>
      <pc:sldChg chg="modSp mod">
        <pc:chgData name="Itzel Gn" userId="85252ee17ed24939" providerId="LiveId" clId="{46FC08D1-DCF7-4588-9D0D-450B9D630ABE}" dt="2026-04-02T18:01:28.999" v="18" actId="14100"/>
        <pc:sldMkLst>
          <pc:docMk/>
          <pc:sldMk cId="0" sldId="257"/>
        </pc:sldMkLst>
        <pc:spChg chg="mod">
          <ac:chgData name="Itzel Gn" userId="85252ee17ed24939" providerId="LiveId" clId="{46FC08D1-DCF7-4588-9D0D-450B9D630ABE}" dt="2026-04-02T18:01:20.341" v="3" actId="1036"/>
          <ac:spMkLst>
            <pc:docMk/>
            <pc:sldMk cId="0" sldId="257"/>
            <ac:spMk id="5" creationId="{00000000-0000-0000-0000-000000000000}"/>
          </ac:spMkLst>
        </pc:spChg>
        <pc:spChg chg="mod">
          <ac:chgData name="Itzel Gn" userId="85252ee17ed24939" providerId="LiveId" clId="{46FC08D1-DCF7-4588-9D0D-450B9D630ABE}" dt="2026-04-02T18:01:28.999" v="18" actId="14100"/>
          <ac:spMkLst>
            <pc:docMk/>
            <pc:sldMk cId="0" sldId="257"/>
            <ac:spMk id="6" creationId="{00000000-0000-0000-0000-000000000000}"/>
          </ac:spMkLst>
        </pc:spChg>
        <pc:spChg chg="mod">
          <ac:chgData name="Itzel Gn" userId="85252ee17ed24939" providerId="LiveId" clId="{46FC08D1-DCF7-4588-9D0D-450B9D630ABE}" dt="2026-04-02T18:01:26.776" v="17" actId="1035"/>
          <ac:spMkLst>
            <pc:docMk/>
            <pc:sldMk cId="0" sldId="257"/>
            <ac:spMk id="7" creationId="{00000000-0000-0000-0000-000000000000}"/>
          </ac:spMkLst>
        </pc:spChg>
        <pc:spChg chg="mod">
          <ac:chgData name="Itzel Gn" userId="85252ee17ed24939" providerId="LiveId" clId="{46FC08D1-DCF7-4588-9D0D-450B9D630ABE}" dt="2026-04-02T18:01:26.776" v="17" actId="1035"/>
          <ac:spMkLst>
            <pc:docMk/>
            <pc:sldMk cId="0" sldId="257"/>
            <ac:spMk id="8" creationId="{00000000-0000-0000-0000-000000000000}"/>
          </ac:spMkLst>
        </pc:spChg>
        <pc:grpChg chg="mod">
          <ac:chgData name="Itzel Gn" userId="85252ee17ed24939" providerId="LiveId" clId="{46FC08D1-DCF7-4588-9D0D-450B9D630ABE}" dt="2026-04-02T18:01:26.776" v="17" actId="1035"/>
          <ac:grpSpMkLst>
            <pc:docMk/>
            <pc:sldMk cId="0" sldId="257"/>
            <ac:grpSpMk id="3" creationId="{00000000-0000-0000-0000-000000000000}"/>
          </ac:grpSpMkLst>
        </pc:grpChg>
      </pc:sldChg>
      <pc:sldChg chg="modSp mod">
        <pc:chgData name="Itzel Gn" userId="85252ee17ed24939" providerId="LiveId" clId="{46FC08D1-DCF7-4588-9D0D-450B9D630ABE}" dt="2026-04-02T18:01:36.204" v="31" actId="1038"/>
        <pc:sldMkLst>
          <pc:docMk/>
          <pc:sldMk cId="0" sldId="258"/>
        </pc:sldMkLst>
        <pc:spChg chg="mod">
          <ac:chgData name="Itzel Gn" userId="85252ee17ed24939" providerId="LiveId" clId="{46FC08D1-DCF7-4588-9D0D-450B9D630ABE}" dt="2026-04-02T18:01:36.204" v="31" actId="1038"/>
          <ac:spMkLst>
            <pc:docMk/>
            <pc:sldMk cId="0" sldId="258"/>
            <ac:spMk id="3" creationId="{00000000-0000-0000-0000-000000000000}"/>
          </ac:spMkLst>
        </pc:spChg>
      </pc:sldChg>
      <pc:sldChg chg="modSp mod">
        <pc:chgData name="Itzel Gn" userId="85252ee17ed24939" providerId="LiveId" clId="{46FC08D1-DCF7-4588-9D0D-450B9D630ABE}" dt="2026-04-02T18:01:41.795" v="32" actId="14100"/>
        <pc:sldMkLst>
          <pc:docMk/>
          <pc:sldMk cId="0" sldId="259"/>
        </pc:sldMkLst>
        <pc:spChg chg="mod">
          <ac:chgData name="Itzel Gn" userId="85252ee17ed24939" providerId="LiveId" clId="{46FC08D1-DCF7-4588-9D0D-450B9D630ABE}" dt="2026-04-02T18:01:41.795" v="32" actId="14100"/>
          <ac:spMkLst>
            <pc:docMk/>
            <pc:sldMk cId="0" sldId="259"/>
            <ac:spMk id="10" creationId="{00000000-0000-0000-0000-000000000000}"/>
          </ac:spMkLst>
        </pc:spChg>
      </pc:sldChg>
      <pc:sldChg chg="addSp modSp">
        <pc:chgData name="Itzel Gn" userId="85252ee17ed24939" providerId="LiveId" clId="{46FC08D1-DCF7-4588-9D0D-450B9D630ABE}" dt="2026-04-02T18:02:06.166" v="33"/>
        <pc:sldMkLst>
          <pc:docMk/>
          <pc:sldMk cId="0" sldId="266"/>
        </pc:sldMkLst>
        <pc:picChg chg="add mod">
          <ac:chgData name="Itzel Gn" userId="85252ee17ed24939" providerId="LiveId" clId="{46FC08D1-DCF7-4588-9D0D-450B9D630ABE}" dt="2026-04-02T18:02:06.166" v="33"/>
          <ac:picMkLst>
            <pc:docMk/>
            <pc:sldMk cId="0" sldId="266"/>
            <ac:picMk id="16" creationId="{24DA8A0D-1377-7B6B-AFBC-3E16B2E22BE0}"/>
          </ac:picMkLst>
        </pc:picChg>
        <pc:picChg chg="add mod">
          <ac:chgData name="Itzel Gn" userId="85252ee17ed24939" providerId="LiveId" clId="{46FC08D1-DCF7-4588-9D0D-450B9D630ABE}" dt="2026-04-02T18:02:06.166" v="33"/>
          <ac:picMkLst>
            <pc:docMk/>
            <pc:sldMk cId="0" sldId="266"/>
            <ac:picMk id="17" creationId="{C0584D75-B044-2FB1-B4EE-96ED3E188A64}"/>
          </ac:picMkLst>
        </pc:picChg>
        <pc:picChg chg="add mod">
          <ac:chgData name="Itzel Gn" userId="85252ee17ed24939" providerId="LiveId" clId="{46FC08D1-DCF7-4588-9D0D-450B9D630ABE}" dt="2026-04-02T18:02:06.166" v="33"/>
          <ac:picMkLst>
            <pc:docMk/>
            <pc:sldMk cId="0" sldId="266"/>
            <ac:picMk id="18" creationId="{79EB0AE4-1835-7403-D17F-9C0420C3DFB3}"/>
          </ac:picMkLst>
        </pc:picChg>
        <pc:picChg chg="add mod">
          <ac:chgData name="Itzel Gn" userId="85252ee17ed24939" providerId="LiveId" clId="{46FC08D1-DCF7-4588-9D0D-450B9D630ABE}" dt="2026-04-02T18:02:06.166" v="33"/>
          <ac:picMkLst>
            <pc:docMk/>
            <pc:sldMk cId="0" sldId="266"/>
            <ac:picMk id="19" creationId="{9C7826AD-03DB-AF9D-A4B6-F815DA7A4086}"/>
          </ac:picMkLst>
        </pc:picChg>
      </pc:sldChg>
      <pc:sldChg chg="modSp mod">
        <pc:chgData name="Itzel Gn" userId="85252ee17ed24939" providerId="LiveId" clId="{46FC08D1-DCF7-4588-9D0D-450B9D630ABE}" dt="2026-04-02T18:02:28.462" v="40" actId="14100"/>
        <pc:sldMkLst>
          <pc:docMk/>
          <pc:sldMk cId="0" sldId="270"/>
        </pc:sldMkLst>
        <pc:spChg chg="mod">
          <ac:chgData name="Itzel Gn" userId="85252ee17ed24939" providerId="LiveId" clId="{46FC08D1-DCF7-4588-9D0D-450B9D630ABE}" dt="2026-04-02T18:02:28.462" v="40" actId="14100"/>
          <ac:spMkLst>
            <pc:docMk/>
            <pc:sldMk cId="0" sldId="270"/>
            <ac:spMk id="7" creationId="{00000000-0000-0000-0000-000000000000}"/>
          </ac:spMkLst>
        </pc:spChg>
      </pc:sldChg>
      <pc:sldChg chg="modSp mod">
        <pc:chgData name="Itzel Gn" userId="85252ee17ed24939" providerId="LiveId" clId="{46FC08D1-DCF7-4588-9D0D-450B9D630ABE}" dt="2026-04-02T18:02:32.215" v="41" actId="14100"/>
        <pc:sldMkLst>
          <pc:docMk/>
          <pc:sldMk cId="0" sldId="271"/>
        </pc:sldMkLst>
        <pc:spChg chg="mod">
          <ac:chgData name="Itzel Gn" userId="85252ee17ed24939" providerId="LiveId" clId="{46FC08D1-DCF7-4588-9D0D-450B9D630ABE}" dt="2026-04-02T18:02:32.215" v="41" actId="14100"/>
          <ac:spMkLst>
            <pc:docMk/>
            <pc:sldMk cId="0" sldId="271"/>
            <ac:spMk id="6" creationId="{00000000-0000-0000-0000-000000000000}"/>
          </ac:spMkLst>
        </pc:spChg>
      </pc:sldChg>
      <pc:sldChg chg="modSp mod">
        <pc:chgData name="Itzel Gn" userId="85252ee17ed24939" providerId="LiveId" clId="{46FC08D1-DCF7-4588-9D0D-450B9D630ABE}" dt="2026-04-02T19:39:03.962" v="64" actId="1036"/>
        <pc:sldMkLst>
          <pc:docMk/>
          <pc:sldMk cId="0" sldId="283"/>
        </pc:sldMkLst>
        <pc:spChg chg="mod">
          <ac:chgData name="Itzel Gn" userId="85252ee17ed24939" providerId="LiveId" clId="{46FC08D1-DCF7-4588-9D0D-450B9D630ABE}" dt="2026-04-02T19:38:46.593" v="55" actId="1036"/>
          <ac:spMkLst>
            <pc:docMk/>
            <pc:sldMk cId="0" sldId="283"/>
            <ac:spMk id="4" creationId="{00000000-0000-0000-0000-000000000000}"/>
          </ac:spMkLst>
        </pc:spChg>
        <pc:spChg chg="mod">
          <ac:chgData name="Itzel Gn" userId="85252ee17ed24939" providerId="LiveId" clId="{46FC08D1-DCF7-4588-9D0D-450B9D630ABE}" dt="2026-04-02T19:39:03.962" v="64" actId="1036"/>
          <ac:spMkLst>
            <pc:docMk/>
            <pc:sldMk cId="0" sldId="283"/>
            <ac:spMk id="7" creationId="{00000000-0000-0000-0000-000000000000}"/>
          </ac:spMkLst>
        </pc:spChg>
        <pc:spChg chg="mod">
          <ac:chgData name="Itzel Gn" userId="85252ee17ed24939" providerId="LiveId" clId="{46FC08D1-DCF7-4588-9D0D-450B9D630ABE}" dt="2026-04-02T19:38:58" v="62" actId="1036"/>
          <ac:spMkLst>
            <pc:docMk/>
            <pc:sldMk cId="0" sldId="283"/>
            <ac:spMk id="13" creationId="{00000000-0000-0000-0000-000000000000}"/>
          </ac:spMkLst>
        </pc:spChg>
        <pc:spChg chg="mod">
          <ac:chgData name="Itzel Gn" userId="85252ee17ed24939" providerId="LiveId" clId="{46FC08D1-DCF7-4588-9D0D-450B9D630ABE}" dt="2026-04-02T19:38:49.293" v="58" actId="1036"/>
          <ac:spMkLst>
            <pc:docMk/>
            <pc:sldMk cId="0" sldId="283"/>
            <ac:spMk id="16" creationId="{00000000-0000-0000-0000-000000000000}"/>
          </ac:spMkLst>
        </pc:spChg>
        <pc:spChg chg="mod">
          <ac:chgData name="Itzel Gn" userId="85252ee17ed24939" providerId="LiveId" clId="{46FC08D1-DCF7-4588-9D0D-450B9D630ABE}" dt="2026-04-02T19:38:52.398" v="60" actId="1036"/>
          <ac:spMkLst>
            <pc:docMk/>
            <pc:sldMk cId="0" sldId="283"/>
            <ac:spMk id="19" creationId="{00000000-0000-0000-0000-000000000000}"/>
          </ac:spMkLst>
        </pc:spChg>
      </pc:sldChg>
      <pc:sldChg chg="modSp mod">
        <pc:chgData name="Itzel Gn" userId="85252ee17ed24939" providerId="LiveId" clId="{46FC08D1-DCF7-4588-9D0D-450B9D630ABE}" dt="2026-04-02T18:02:51.575" v="42" actId="14100"/>
        <pc:sldMkLst>
          <pc:docMk/>
          <pc:sldMk cId="0" sldId="286"/>
        </pc:sldMkLst>
        <pc:spChg chg="mod">
          <ac:chgData name="Itzel Gn" userId="85252ee17ed24939" providerId="LiveId" clId="{46FC08D1-DCF7-4588-9D0D-450B9D630ABE}" dt="2026-04-02T18:02:51.575" v="42" actId="14100"/>
          <ac:spMkLst>
            <pc:docMk/>
            <pc:sldMk cId="0" sldId="286"/>
            <ac:spMk id="46" creationId="{00000000-0000-0000-0000-000000000000}"/>
          </ac:spMkLst>
        </pc:spChg>
      </pc:sldChg>
      <pc:sldChg chg="modSp mod">
        <pc:chgData name="Itzel Gn" userId="85252ee17ed24939" providerId="LiveId" clId="{46FC08D1-DCF7-4588-9D0D-450B9D630ABE}" dt="2026-04-02T18:02:54.890" v="43" actId="14100"/>
        <pc:sldMkLst>
          <pc:docMk/>
          <pc:sldMk cId="0" sldId="287"/>
        </pc:sldMkLst>
        <pc:spChg chg="mod">
          <ac:chgData name="Itzel Gn" userId="85252ee17ed24939" providerId="LiveId" clId="{46FC08D1-DCF7-4588-9D0D-450B9D630ABE}" dt="2026-04-02T18:02:54.890" v="43" actId="14100"/>
          <ac:spMkLst>
            <pc:docMk/>
            <pc:sldMk cId="0" sldId="287"/>
            <ac:spMk id="42" creationId="{00000000-0000-0000-0000-000000000000}"/>
          </ac:spMkLst>
        </pc:spChg>
      </pc:sldChg>
      <pc:sldChg chg="modSp mod">
        <pc:chgData name="Itzel Gn" userId="85252ee17ed24939" providerId="LiveId" clId="{46FC08D1-DCF7-4588-9D0D-450B9D630ABE}" dt="2026-04-02T18:03:08.417" v="45" actId="14100"/>
        <pc:sldMkLst>
          <pc:docMk/>
          <pc:sldMk cId="0" sldId="291"/>
        </pc:sldMkLst>
        <pc:spChg chg="mod">
          <ac:chgData name="Itzel Gn" userId="85252ee17ed24939" providerId="LiveId" clId="{46FC08D1-DCF7-4588-9D0D-450B9D630ABE}" dt="2026-04-02T18:03:06.052" v="44" actId="14100"/>
          <ac:spMkLst>
            <pc:docMk/>
            <pc:sldMk cId="0" sldId="291"/>
            <ac:spMk id="4" creationId="{00000000-0000-0000-0000-000000000000}"/>
          </ac:spMkLst>
        </pc:spChg>
        <pc:spChg chg="mod">
          <ac:chgData name="Itzel Gn" userId="85252ee17ed24939" providerId="LiveId" clId="{46FC08D1-DCF7-4588-9D0D-450B9D630ABE}" dt="2026-04-02T18:03:08.417" v="45" actId="14100"/>
          <ac:spMkLst>
            <pc:docMk/>
            <pc:sldMk cId="0" sldId="291"/>
            <ac:spMk id="12" creationId="{00000000-0000-0000-0000-000000000000}"/>
          </ac:spMkLst>
        </pc:spChg>
      </pc:sldChg>
      <pc:sldChg chg="modSp mod">
        <pc:chgData name="Itzel Gn" userId="85252ee17ed24939" providerId="LiveId" clId="{46FC08D1-DCF7-4588-9D0D-450B9D630ABE}" dt="2026-04-02T19:42:29.910" v="66" actId="14100"/>
        <pc:sldMkLst>
          <pc:docMk/>
          <pc:sldMk cId="0" sldId="312"/>
        </pc:sldMkLst>
        <pc:spChg chg="mod">
          <ac:chgData name="Itzel Gn" userId="85252ee17ed24939" providerId="LiveId" clId="{46FC08D1-DCF7-4588-9D0D-450B9D630ABE}" dt="2026-04-02T19:42:29.910" v="66" actId="14100"/>
          <ac:spMkLst>
            <pc:docMk/>
            <pc:sldMk cId="0" sldId="312"/>
            <ac:spMk id="4" creationId="{00000000-0000-0000-0000-000000000000}"/>
          </ac:spMkLst>
        </pc:spChg>
      </pc:sldChg>
      <pc:sldChg chg="modSp mod">
        <pc:chgData name="Itzel Gn" userId="85252ee17ed24939" providerId="LiveId" clId="{46FC08D1-DCF7-4588-9D0D-450B9D630ABE}" dt="2026-04-02T19:42:46.714" v="68" actId="14100"/>
        <pc:sldMkLst>
          <pc:docMk/>
          <pc:sldMk cId="0" sldId="313"/>
        </pc:sldMkLst>
        <pc:spChg chg="mod">
          <ac:chgData name="Itzel Gn" userId="85252ee17ed24939" providerId="LiveId" clId="{46FC08D1-DCF7-4588-9D0D-450B9D630ABE}" dt="2026-04-02T19:42:46.714" v="68" actId="14100"/>
          <ac:spMkLst>
            <pc:docMk/>
            <pc:sldMk cId="0" sldId="313"/>
            <ac:spMk id="6" creationId="{00000000-0000-0000-0000-000000000000}"/>
          </ac:spMkLst>
        </pc:spChg>
      </pc:sldChg>
      <pc:sldChg chg="modSp mod">
        <pc:chgData name="Itzel Gn" userId="85252ee17ed24939" providerId="LiveId" clId="{46FC08D1-DCF7-4588-9D0D-450B9D630ABE}" dt="2026-04-02T18:04:02.598" v="49" actId="120"/>
        <pc:sldMkLst>
          <pc:docMk/>
          <pc:sldMk cId="0" sldId="341"/>
        </pc:sldMkLst>
        <pc:spChg chg="mod">
          <ac:chgData name="Itzel Gn" userId="85252ee17ed24939" providerId="LiveId" clId="{46FC08D1-DCF7-4588-9D0D-450B9D630ABE}" dt="2026-04-02T18:04:02.598" v="49" actId="120"/>
          <ac:spMkLst>
            <pc:docMk/>
            <pc:sldMk cId="0" sldId="341"/>
            <ac:spMk id="4" creationId="{00000000-0000-0000-0000-000000000000}"/>
          </ac:spMkLst>
        </pc:spChg>
      </pc:sldChg>
      <pc:sldChg chg="modSp mod">
        <pc:chgData name="Itzel Gn" userId="85252ee17ed24939" providerId="LiveId" clId="{46FC08D1-DCF7-4588-9D0D-450B9D630ABE}" dt="2026-04-02T18:03:57.181" v="47" actId="14100"/>
        <pc:sldMkLst>
          <pc:docMk/>
          <pc:sldMk cId="0" sldId="342"/>
        </pc:sldMkLst>
        <pc:spChg chg="mod">
          <ac:chgData name="Itzel Gn" userId="85252ee17ed24939" providerId="LiveId" clId="{46FC08D1-DCF7-4588-9D0D-450B9D630ABE}" dt="2026-04-02T18:03:57.181" v="47" actId="14100"/>
          <ac:spMkLst>
            <pc:docMk/>
            <pc:sldMk cId="0" sldId="342"/>
            <ac:spMk id="4" creationId="{00000000-0000-0000-0000-000000000000}"/>
          </ac:spMkLst>
        </pc:spChg>
      </pc:sldChg>
      <pc:sldChg chg="addSp delSp modSp mod">
        <pc:chgData name="Itzel Gn" userId="85252ee17ed24939" providerId="LiveId" clId="{46FC08D1-DCF7-4588-9D0D-450B9D630ABE}" dt="2026-04-02T18:04:15.525" v="52" actId="1076"/>
        <pc:sldMkLst>
          <pc:docMk/>
          <pc:sldMk cId="0" sldId="343"/>
        </pc:sldMkLst>
        <pc:grpChg chg="del">
          <ac:chgData name="Itzel Gn" userId="85252ee17ed24939" providerId="LiveId" clId="{46FC08D1-DCF7-4588-9D0D-450B9D630ABE}" dt="2026-04-02T18:04:08.375" v="50" actId="478"/>
          <ac:grpSpMkLst>
            <pc:docMk/>
            <pc:sldMk cId="0" sldId="343"/>
            <ac:grpSpMk id="2" creationId="{00000000-0000-0000-0000-000000000000}"/>
          </ac:grpSpMkLst>
        </pc:grpChg>
        <pc:picChg chg="add mod">
          <ac:chgData name="Itzel Gn" userId="85252ee17ed24939" providerId="LiveId" clId="{46FC08D1-DCF7-4588-9D0D-450B9D630ABE}" dt="2026-04-02T18:04:15.525" v="52" actId="1076"/>
          <ac:picMkLst>
            <pc:docMk/>
            <pc:sldMk cId="0" sldId="343"/>
            <ac:picMk id="7" creationId="{4C3915B4-FD89-A3D8-C880-AEAD73661CF1}"/>
          </ac:picMkLst>
        </pc:picChg>
        <pc:picChg chg="add mod">
          <ac:chgData name="Itzel Gn" userId="85252ee17ed24939" providerId="LiveId" clId="{46FC08D1-DCF7-4588-9D0D-450B9D630ABE}" dt="2026-04-02T18:04:15.525" v="52" actId="1076"/>
          <ac:picMkLst>
            <pc:docMk/>
            <pc:sldMk cId="0" sldId="343"/>
            <ac:picMk id="8" creationId="{ED57A0C3-C14F-A43D-C7D2-8220CC892D26}"/>
          </ac:picMkLst>
        </pc:picChg>
        <pc:picChg chg="add mod">
          <ac:chgData name="Itzel Gn" userId="85252ee17ed24939" providerId="LiveId" clId="{46FC08D1-DCF7-4588-9D0D-450B9D630ABE}" dt="2026-04-02T18:04:15.525" v="52" actId="1076"/>
          <ac:picMkLst>
            <pc:docMk/>
            <pc:sldMk cId="0" sldId="343"/>
            <ac:picMk id="9" creationId="{30781FDC-5B08-F304-C21D-47D99BCFC2B6}"/>
          </ac:picMkLst>
        </pc:picChg>
        <pc:picChg chg="add mod">
          <ac:chgData name="Itzel Gn" userId="85252ee17ed24939" providerId="LiveId" clId="{46FC08D1-DCF7-4588-9D0D-450B9D630ABE}" dt="2026-04-02T18:04:15.525" v="52" actId="1076"/>
          <ac:picMkLst>
            <pc:docMk/>
            <pc:sldMk cId="0" sldId="343"/>
            <ac:picMk id="10" creationId="{12268AE2-F7C4-2C3D-D956-A74D0E374E6E}"/>
          </ac:picMkLst>
        </pc:picChg>
      </pc:sldChg>
      <pc:sldChg chg="delSp add mod">
        <pc:chgData name="Itzel Gn" userId="85252ee17ed24939" providerId="LiveId" clId="{46FC08D1-DCF7-4588-9D0D-450B9D630ABE}" dt="2026-04-02T18:02:13.555" v="36" actId="478"/>
        <pc:sldMkLst>
          <pc:docMk/>
          <pc:sldMk cId="2993549798" sldId="344"/>
        </pc:sldMkLst>
        <pc:grpChg chg="del">
          <ac:chgData name="Itzel Gn" userId="85252ee17ed24939" providerId="LiveId" clId="{46FC08D1-DCF7-4588-9D0D-450B9D630ABE}" dt="2026-04-02T18:02:12.590" v="35" actId="478"/>
          <ac:grpSpMkLst>
            <pc:docMk/>
            <pc:sldMk cId="2993549798" sldId="344"/>
            <ac:grpSpMk id="4" creationId="{620E3638-33E8-5DD6-1608-9A1611CD122D}"/>
          </ac:grpSpMkLst>
        </pc:grpChg>
        <pc:grpChg chg="del">
          <ac:chgData name="Itzel Gn" userId="85252ee17ed24939" providerId="LiveId" clId="{46FC08D1-DCF7-4588-9D0D-450B9D630ABE}" dt="2026-04-02T18:02:13.555" v="36" actId="478"/>
          <ac:grpSpMkLst>
            <pc:docMk/>
            <pc:sldMk cId="2993549798" sldId="344"/>
            <ac:grpSpMk id="7" creationId="{AD1D6C58-BA6F-8776-0CA6-50DAB3A80E30}"/>
          </ac:grpSpMkLst>
        </pc:grpChg>
      </pc:sldChg>
      <pc:sldChg chg="delSp add mod">
        <pc:chgData name="Itzel Gn" userId="85252ee17ed24939" providerId="LiveId" clId="{46FC08D1-DCF7-4588-9D0D-450B9D630ABE}" dt="2026-04-02T18:02:19.855" v="39" actId="478"/>
        <pc:sldMkLst>
          <pc:docMk/>
          <pc:sldMk cId="3932459746" sldId="345"/>
        </pc:sldMkLst>
        <pc:grpChg chg="del">
          <ac:chgData name="Itzel Gn" userId="85252ee17ed24939" providerId="LiveId" clId="{46FC08D1-DCF7-4588-9D0D-450B9D630ABE}" dt="2026-04-02T18:02:18.484" v="38" actId="478"/>
          <ac:grpSpMkLst>
            <pc:docMk/>
            <pc:sldMk cId="3932459746" sldId="345"/>
            <ac:grpSpMk id="4" creationId="{9035F7D1-7BD9-35CE-DF8F-E4B1E354C4DA}"/>
          </ac:grpSpMkLst>
        </pc:grpChg>
        <pc:grpChg chg="del">
          <ac:chgData name="Itzel Gn" userId="85252ee17ed24939" providerId="LiveId" clId="{46FC08D1-DCF7-4588-9D0D-450B9D630ABE}" dt="2026-04-02T18:02:19.855" v="39" actId="478"/>
          <ac:grpSpMkLst>
            <pc:docMk/>
            <pc:sldMk cId="3932459746" sldId="345"/>
            <ac:grpSpMk id="7" creationId="{A531FB6A-DB1F-ECE3-BBD4-F680F3C7E4A1}"/>
          </ac:grpSpMkLst>
        </pc:gr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sv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sv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sv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sv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sv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sv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sv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sv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sv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sv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sv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sv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sv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png"/><Relationship Id="rId4" Type="http://schemas.openxmlformats.org/officeDocument/2006/relationships/image" Target="../media/image42.sv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png"/><Relationship Id="rId4" Type="http://schemas.openxmlformats.org/officeDocument/2006/relationships/image" Target="../media/image42.svg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sv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sv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sv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sv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sv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sv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image" Target="../media/image54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7.svg"/><Relationship Id="rId4" Type="http://schemas.openxmlformats.org/officeDocument/2006/relationships/image" Target="../media/image56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89686" y="660785"/>
            <a:ext cx="10015944" cy="8965430"/>
          </a:xfrm>
          <a:custGeom>
            <a:avLst/>
            <a:gdLst/>
            <a:ahLst/>
            <a:cxnLst/>
            <a:rect l="l" t="t" r="r" b="b"/>
            <a:pathLst>
              <a:path w="10015944" h="8965430">
                <a:moveTo>
                  <a:pt x="0" y="0"/>
                </a:moveTo>
                <a:lnTo>
                  <a:pt x="10015944" y="0"/>
                </a:lnTo>
                <a:lnTo>
                  <a:pt x="10015944" y="8965430"/>
                </a:lnTo>
                <a:lnTo>
                  <a:pt x="0" y="896543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781"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9478678" y="1462445"/>
            <a:ext cx="7780622" cy="3116732"/>
            <a:chOff x="0" y="0"/>
            <a:chExt cx="10374162" cy="415564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0374162" cy="4155643"/>
            </a:xfrm>
            <a:custGeom>
              <a:avLst/>
              <a:gdLst/>
              <a:ahLst/>
              <a:cxnLst/>
              <a:rect l="l" t="t" r="r" b="b"/>
              <a:pathLst>
                <a:path w="10374162" h="4155643">
                  <a:moveTo>
                    <a:pt x="0" y="0"/>
                  </a:moveTo>
                  <a:lnTo>
                    <a:pt x="10374162" y="0"/>
                  </a:lnTo>
                  <a:lnTo>
                    <a:pt x="10374162" y="4155643"/>
                  </a:lnTo>
                  <a:lnTo>
                    <a:pt x="0" y="4155643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8294" r="-76284" b="-43203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142875"/>
              <a:ext cx="10374162" cy="4298518"/>
            </a:xfrm>
            <a:prstGeom prst="rect">
              <a:avLst/>
            </a:prstGeom>
          </p:spPr>
          <p:txBody>
            <a:bodyPr lIns="0" tIns="0" rIns="0" bIns="0" rtlCol="0" anchor="b"/>
            <a:lstStyle/>
            <a:p>
              <a:pPr algn="ctr">
                <a:lnSpc>
                  <a:spcPts val="6719"/>
                </a:lnSpc>
              </a:pPr>
              <a:r>
                <a:rPr lang="en-US" sz="48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Módulo 2</a:t>
              </a:r>
            </a:p>
            <a:p>
              <a:pPr algn="ctr">
                <a:lnSpc>
                  <a:spcPts val="7559"/>
                </a:lnSpc>
              </a:pPr>
              <a:r>
                <a:rPr lang="en-US" sz="54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Estrés y estrategias para gestionarlo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1401333" y="8148617"/>
            <a:ext cx="3935313" cy="2834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60"/>
              </a:lnSpc>
              <a:spcBef>
                <a:spcPct val="0"/>
              </a:spcBef>
            </a:pP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Actividades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de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primaria</a:t>
            </a:r>
            <a:endParaRPr lang="en-US" sz="2000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826166" y="2079640"/>
            <a:ext cx="7133793" cy="7178660"/>
          </a:xfrm>
          <a:custGeom>
            <a:avLst/>
            <a:gdLst/>
            <a:ahLst/>
            <a:cxnLst/>
            <a:rect l="l" t="t" r="r" b="b"/>
            <a:pathLst>
              <a:path w="7133793" h="7178660">
                <a:moveTo>
                  <a:pt x="0" y="0"/>
                </a:moveTo>
                <a:lnTo>
                  <a:pt x="7133794" y="0"/>
                </a:lnTo>
                <a:lnTo>
                  <a:pt x="7133794" y="7178660"/>
                </a:lnTo>
                <a:lnTo>
                  <a:pt x="0" y="717866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1510332" y="6537744"/>
            <a:ext cx="7456190" cy="2311207"/>
            <a:chOff x="0" y="-36319"/>
            <a:chExt cx="1963770" cy="60871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963770" cy="522988"/>
            </a:xfrm>
            <a:custGeom>
              <a:avLst/>
              <a:gdLst/>
              <a:ahLst/>
              <a:cxnLst/>
              <a:rect l="l" t="t" r="r" b="b"/>
              <a:pathLst>
                <a:path w="1963770" h="522988">
                  <a:moveTo>
                    <a:pt x="31150" y="0"/>
                  </a:moveTo>
                  <a:lnTo>
                    <a:pt x="1932621" y="0"/>
                  </a:lnTo>
                  <a:cubicBezTo>
                    <a:pt x="1940882" y="0"/>
                    <a:pt x="1948805" y="3282"/>
                    <a:pt x="1954647" y="9124"/>
                  </a:cubicBezTo>
                  <a:cubicBezTo>
                    <a:pt x="1960488" y="14965"/>
                    <a:pt x="1963770" y="22888"/>
                    <a:pt x="1963770" y="31150"/>
                  </a:cubicBezTo>
                  <a:lnTo>
                    <a:pt x="1963770" y="491838"/>
                  </a:lnTo>
                  <a:cubicBezTo>
                    <a:pt x="1963770" y="500100"/>
                    <a:pt x="1960488" y="508023"/>
                    <a:pt x="1954647" y="513865"/>
                  </a:cubicBezTo>
                  <a:cubicBezTo>
                    <a:pt x="1948805" y="519706"/>
                    <a:pt x="1940882" y="522988"/>
                    <a:pt x="1932621" y="522988"/>
                  </a:cubicBezTo>
                  <a:lnTo>
                    <a:pt x="31150" y="522988"/>
                  </a:lnTo>
                  <a:cubicBezTo>
                    <a:pt x="13946" y="522988"/>
                    <a:pt x="0" y="509042"/>
                    <a:pt x="0" y="491838"/>
                  </a:cubicBezTo>
                  <a:lnTo>
                    <a:pt x="0" y="31150"/>
                  </a:lnTo>
                  <a:cubicBezTo>
                    <a:pt x="0" y="22888"/>
                    <a:pt x="3282" y="14965"/>
                    <a:pt x="9124" y="9124"/>
                  </a:cubicBezTo>
                  <a:cubicBezTo>
                    <a:pt x="14965" y="3282"/>
                    <a:pt x="22888" y="0"/>
                    <a:pt x="31150" y="0"/>
                  </a:cubicBezTo>
                  <a:close/>
                </a:path>
              </a:pathLst>
            </a:custGeom>
            <a:solidFill>
              <a:srgbClr val="51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6319"/>
              <a:ext cx="1963770" cy="60871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3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</a:t>
              </a:r>
              <a:r>
                <a:rPr lang="en-US" sz="3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Qué</a:t>
              </a:r>
              <a:r>
                <a:rPr lang="en-US" sz="3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3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cosas</a:t>
              </a:r>
              <a:r>
                <a:rPr lang="en-US" sz="3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3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os</a:t>
              </a:r>
              <a:r>
                <a:rPr lang="en-US" sz="3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3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estresan</a:t>
              </a:r>
              <a:r>
                <a:rPr lang="en-US" sz="3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3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más</a:t>
              </a:r>
              <a:r>
                <a:rPr lang="en-US" sz="3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3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durante</a:t>
              </a:r>
              <a:r>
                <a:rPr lang="en-US" sz="3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la </a:t>
              </a:r>
              <a:r>
                <a:rPr lang="en-US" sz="3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semana</a:t>
              </a:r>
              <a:r>
                <a:rPr lang="en-US" sz="3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?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180454" y="1038225"/>
            <a:ext cx="8115946" cy="4154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240"/>
              </a:lnSpc>
              <a:spcBef>
                <a:spcPct val="0"/>
              </a:spcBef>
            </a:pPr>
            <a:r>
              <a:rPr lang="en-US" sz="3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¿Por </a:t>
            </a:r>
            <a:r>
              <a:rPr lang="en-US" sz="3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qué</a:t>
            </a:r>
            <a:r>
              <a:rPr lang="en-US" sz="3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3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hablaremos</a:t>
            </a:r>
            <a:r>
              <a:rPr lang="en-US" sz="3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de </a:t>
            </a:r>
            <a:r>
              <a:rPr lang="en-US" sz="3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este</a:t>
            </a:r>
            <a:r>
              <a:rPr lang="en-US" sz="3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3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módulo</a:t>
            </a:r>
            <a:r>
              <a:rPr lang="en-US" sz="3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?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860429" y="2705100"/>
            <a:ext cx="6755996" cy="1425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El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estrés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es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una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sensación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común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: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exámenes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tareas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discusiones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cambios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responsabilidades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… A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veces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nos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activa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y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ayuda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pero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si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dura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demasiado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nos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bloquea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126246" y="4637022"/>
            <a:ext cx="6224361" cy="1073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En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este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módulo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aprenderemos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qué</a:t>
            </a:r>
            <a:r>
              <a: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es, </a:t>
            </a: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cómo</a:t>
            </a:r>
            <a:r>
              <a: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funciona</a:t>
            </a:r>
            <a:r>
              <a: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, y </a:t>
            </a: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qué</a:t>
            </a:r>
            <a:r>
              <a: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podemos</a:t>
            </a:r>
            <a:r>
              <a: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hacer</a:t>
            </a:r>
            <a:r>
              <a: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para </a:t>
            </a: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sentirnos</a:t>
            </a:r>
            <a:r>
              <a: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mejor</a:t>
            </a:r>
            <a:r>
              <a: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668977" y="2264244"/>
            <a:ext cx="9667665" cy="8229600"/>
          </a:xfrm>
          <a:custGeom>
            <a:avLst/>
            <a:gdLst/>
            <a:ahLst/>
            <a:cxnLst/>
            <a:rect l="l" t="t" r="r" b="b"/>
            <a:pathLst>
              <a:path w="9667665" h="8229600">
                <a:moveTo>
                  <a:pt x="0" y="0"/>
                </a:moveTo>
                <a:lnTo>
                  <a:pt x="9667665" y="0"/>
                </a:lnTo>
                <a:lnTo>
                  <a:pt x="966766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1492040" y="942975"/>
            <a:ext cx="5746960" cy="51167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Objetivos</a:t>
            </a:r>
            <a:r>
              <a:rPr lang="en-US" sz="3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del </a:t>
            </a:r>
            <a:r>
              <a:rPr lang="en-US" sz="3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módulo</a:t>
            </a:r>
            <a:endParaRPr lang="en-US" sz="3000" b="1" dirty="0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grpSp>
        <p:nvGrpSpPr>
          <p:cNvPr id="4" name="Group 4"/>
          <p:cNvGrpSpPr/>
          <p:nvPr/>
        </p:nvGrpSpPr>
        <p:grpSpPr>
          <a:xfrm>
            <a:off x="1540163" y="2035644"/>
            <a:ext cx="6954203" cy="457200"/>
            <a:chOff x="0" y="0"/>
            <a:chExt cx="9272270" cy="609600"/>
          </a:xfrm>
        </p:grpSpPr>
        <p:sp>
          <p:nvSpPr>
            <p:cNvPr id="5" name="TextBox 5"/>
            <p:cNvSpPr txBox="1"/>
            <p:nvPr/>
          </p:nvSpPr>
          <p:spPr>
            <a:xfrm>
              <a:off x="706068" y="37042"/>
              <a:ext cx="8566202" cy="468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Comprender qué es el estrés y cómo funciona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85725"/>
              <a:ext cx="522288" cy="695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71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01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503006" y="2821905"/>
            <a:ext cx="6286182" cy="457200"/>
            <a:chOff x="0" y="0"/>
            <a:chExt cx="8381576" cy="609600"/>
          </a:xfrm>
        </p:grpSpPr>
        <p:sp>
          <p:nvSpPr>
            <p:cNvPr id="8" name="TextBox 8"/>
            <p:cNvSpPr txBox="1"/>
            <p:nvPr/>
          </p:nvSpPr>
          <p:spPr>
            <a:xfrm>
              <a:off x="755611" y="37042"/>
              <a:ext cx="7625964" cy="468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Identificar situaciones que generan tensión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85725"/>
              <a:ext cx="621374" cy="695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E4829D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02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496557" y="3608166"/>
            <a:ext cx="6507243" cy="457200"/>
            <a:chOff x="0" y="0"/>
            <a:chExt cx="8676324" cy="609600"/>
          </a:xfrm>
        </p:grpSpPr>
        <p:sp>
          <p:nvSpPr>
            <p:cNvPr id="11" name="TextBox 11"/>
            <p:cNvSpPr txBox="1"/>
            <p:nvPr/>
          </p:nvSpPr>
          <p:spPr>
            <a:xfrm>
              <a:off x="764210" y="37042"/>
              <a:ext cx="7912113" cy="468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Reconocer señales del cuerpo y la mente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85725"/>
              <a:ext cx="638572" cy="695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51B26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03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403645" y="4394427"/>
            <a:ext cx="7514554" cy="457200"/>
            <a:chOff x="0" y="0"/>
            <a:chExt cx="10019405" cy="609600"/>
          </a:xfrm>
        </p:grpSpPr>
        <p:sp>
          <p:nvSpPr>
            <p:cNvPr id="14" name="TextBox 14"/>
            <p:cNvSpPr txBox="1"/>
            <p:nvPr/>
          </p:nvSpPr>
          <p:spPr>
            <a:xfrm>
              <a:off x="888092" y="37042"/>
              <a:ext cx="9131313" cy="468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Conocer estrategias prácticas de autorregulación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85725"/>
              <a:ext cx="762453" cy="695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FFED4C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04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403645" y="5971263"/>
            <a:ext cx="7514554" cy="457200"/>
            <a:chOff x="0" y="0"/>
            <a:chExt cx="10019405" cy="609600"/>
          </a:xfrm>
        </p:grpSpPr>
        <p:sp>
          <p:nvSpPr>
            <p:cNvPr id="17" name="TextBox 17"/>
            <p:cNvSpPr txBox="1"/>
            <p:nvPr/>
          </p:nvSpPr>
          <p:spPr>
            <a:xfrm>
              <a:off x="888092" y="37042"/>
              <a:ext cx="9131313" cy="468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Crear herramientas personales de regulación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85725"/>
              <a:ext cx="762453" cy="695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51B26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06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372675" y="5180688"/>
            <a:ext cx="5251775" cy="457200"/>
            <a:chOff x="0" y="0"/>
            <a:chExt cx="7002367" cy="609600"/>
          </a:xfrm>
        </p:grpSpPr>
        <p:sp>
          <p:nvSpPr>
            <p:cNvPr id="20" name="TextBox 20"/>
            <p:cNvSpPr txBox="1"/>
            <p:nvPr/>
          </p:nvSpPr>
          <p:spPr>
            <a:xfrm>
              <a:off x="929386" y="37042"/>
              <a:ext cx="6072981" cy="468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Saber a quién pedir ayuda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-85725"/>
              <a:ext cx="803747" cy="695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E4829D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05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666577" y="4029616"/>
            <a:ext cx="6453509" cy="1673427"/>
            <a:chOff x="0" y="0"/>
            <a:chExt cx="1699690" cy="44073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99689" cy="440738"/>
            </a:xfrm>
            <a:custGeom>
              <a:avLst/>
              <a:gdLst/>
              <a:ahLst/>
              <a:cxnLst/>
              <a:rect l="l" t="t" r="r" b="b"/>
              <a:pathLst>
                <a:path w="1699689" h="440738">
                  <a:moveTo>
                    <a:pt x="35989" y="0"/>
                  </a:moveTo>
                  <a:lnTo>
                    <a:pt x="1663700" y="0"/>
                  </a:lnTo>
                  <a:cubicBezTo>
                    <a:pt x="1673245" y="0"/>
                    <a:pt x="1682399" y="3792"/>
                    <a:pt x="1689148" y="10541"/>
                  </a:cubicBezTo>
                  <a:cubicBezTo>
                    <a:pt x="1695898" y="17290"/>
                    <a:pt x="1699689" y="26444"/>
                    <a:pt x="1699689" y="35989"/>
                  </a:cubicBezTo>
                  <a:lnTo>
                    <a:pt x="1699689" y="404749"/>
                  </a:lnTo>
                  <a:cubicBezTo>
                    <a:pt x="1699689" y="414294"/>
                    <a:pt x="1695898" y="423448"/>
                    <a:pt x="1689148" y="430197"/>
                  </a:cubicBezTo>
                  <a:cubicBezTo>
                    <a:pt x="1682399" y="436946"/>
                    <a:pt x="1673245" y="440738"/>
                    <a:pt x="1663700" y="440738"/>
                  </a:cubicBezTo>
                  <a:lnTo>
                    <a:pt x="35989" y="440738"/>
                  </a:lnTo>
                  <a:cubicBezTo>
                    <a:pt x="16113" y="440738"/>
                    <a:pt x="0" y="424625"/>
                    <a:pt x="0" y="404749"/>
                  </a:cubicBezTo>
                  <a:lnTo>
                    <a:pt x="0" y="35989"/>
                  </a:lnTo>
                  <a:cubicBezTo>
                    <a:pt x="0" y="16113"/>
                    <a:pt x="16113" y="0"/>
                    <a:pt x="35989" y="0"/>
                  </a:cubicBezTo>
                  <a:close/>
                </a:path>
              </a:pathLst>
            </a:custGeom>
            <a:solidFill>
              <a:srgbClr val="71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85725"/>
              <a:ext cx="1699690" cy="52646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¿Qué es el estrés para vosotros?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666577" y="6036419"/>
            <a:ext cx="6453509" cy="1673427"/>
            <a:chOff x="0" y="0"/>
            <a:chExt cx="1699690" cy="44073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699689" cy="440738"/>
            </a:xfrm>
            <a:custGeom>
              <a:avLst/>
              <a:gdLst/>
              <a:ahLst/>
              <a:cxnLst/>
              <a:rect l="l" t="t" r="r" b="b"/>
              <a:pathLst>
                <a:path w="1699689" h="440738">
                  <a:moveTo>
                    <a:pt x="35989" y="0"/>
                  </a:moveTo>
                  <a:lnTo>
                    <a:pt x="1663700" y="0"/>
                  </a:lnTo>
                  <a:cubicBezTo>
                    <a:pt x="1673245" y="0"/>
                    <a:pt x="1682399" y="3792"/>
                    <a:pt x="1689148" y="10541"/>
                  </a:cubicBezTo>
                  <a:cubicBezTo>
                    <a:pt x="1695898" y="17290"/>
                    <a:pt x="1699689" y="26444"/>
                    <a:pt x="1699689" y="35989"/>
                  </a:cubicBezTo>
                  <a:lnTo>
                    <a:pt x="1699689" y="404749"/>
                  </a:lnTo>
                  <a:cubicBezTo>
                    <a:pt x="1699689" y="414294"/>
                    <a:pt x="1695898" y="423448"/>
                    <a:pt x="1689148" y="430197"/>
                  </a:cubicBezTo>
                  <a:cubicBezTo>
                    <a:pt x="1682399" y="436946"/>
                    <a:pt x="1673245" y="440738"/>
                    <a:pt x="1663700" y="440738"/>
                  </a:cubicBezTo>
                  <a:lnTo>
                    <a:pt x="35989" y="440738"/>
                  </a:lnTo>
                  <a:cubicBezTo>
                    <a:pt x="16113" y="440738"/>
                    <a:pt x="0" y="424625"/>
                    <a:pt x="0" y="404749"/>
                  </a:cubicBezTo>
                  <a:lnTo>
                    <a:pt x="0" y="35989"/>
                  </a:lnTo>
                  <a:cubicBezTo>
                    <a:pt x="0" y="16113"/>
                    <a:pt x="16113" y="0"/>
                    <a:pt x="35989" y="0"/>
                  </a:cubicBez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85725"/>
              <a:ext cx="1699690" cy="52646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¿Cómo notáis que estáis estresados?</a:t>
              </a:r>
            </a:p>
          </p:txBody>
        </p:sp>
      </p:grpSp>
      <p:sp>
        <p:nvSpPr>
          <p:cNvPr id="8" name="Freeform 8"/>
          <p:cNvSpPr/>
          <p:nvPr/>
        </p:nvSpPr>
        <p:spPr>
          <a:xfrm>
            <a:off x="13264575" y="3885091"/>
            <a:ext cx="4670770" cy="6958316"/>
          </a:xfrm>
          <a:custGeom>
            <a:avLst/>
            <a:gdLst/>
            <a:ahLst/>
            <a:cxnLst/>
            <a:rect l="l" t="t" r="r" b="b"/>
            <a:pathLst>
              <a:path w="4670770" h="6958316">
                <a:moveTo>
                  <a:pt x="0" y="0"/>
                </a:moveTo>
                <a:lnTo>
                  <a:pt x="4670770" y="0"/>
                </a:lnTo>
                <a:lnTo>
                  <a:pt x="4670770" y="6958316"/>
                </a:lnTo>
                <a:lnTo>
                  <a:pt x="0" y="695831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9" name="Freeform 9"/>
          <p:cNvSpPr/>
          <p:nvPr/>
        </p:nvSpPr>
        <p:spPr>
          <a:xfrm>
            <a:off x="496061" y="3885091"/>
            <a:ext cx="4367538" cy="6732236"/>
          </a:xfrm>
          <a:custGeom>
            <a:avLst/>
            <a:gdLst/>
            <a:ahLst/>
            <a:cxnLst/>
            <a:rect l="l" t="t" r="r" b="b"/>
            <a:pathLst>
              <a:path w="4367538" h="6732236">
                <a:moveTo>
                  <a:pt x="0" y="0"/>
                </a:moveTo>
                <a:lnTo>
                  <a:pt x="4367538" y="0"/>
                </a:lnTo>
                <a:lnTo>
                  <a:pt x="4367538" y="6732236"/>
                </a:lnTo>
                <a:lnTo>
                  <a:pt x="0" y="673223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0" name="TextBox 10"/>
          <p:cNvSpPr txBox="1"/>
          <p:nvPr/>
        </p:nvSpPr>
        <p:spPr>
          <a:xfrm>
            <a:off x="7086601" y="1066800"/>
            <a:ext cx="4114800" cy="51167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¿</a:t>
            </a:r>
            <a:r>
              <a:rPr lang="en-US" sz="3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Qué</a:t>
            </a:r>
            <a:r>
              <a:rPr lang="en-US" sz="3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es </a:t>
            </a:r>
            <a:r>
              <a:rPr lang="en-US" sz="3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el</a:t>
            </a:r>
            <a:r>
              <a:rPr lang="en-US" sz="3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3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estrés</a:t>
            </a:r>
            <a:r>
              <a:rPr lang="en-US" sz="3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?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5750240" y="2159469"/>
            <a:ext cx="6453509" cy="457200"/>
            <a:chOff x="0" y="0"/>
            <a:chExt cx="8604678" cy="609600"/>
          </a:xfrm>
        </p:grpSpPr>
        <p:sp>
          <p:nvSpPr>
            <p:cNvPr id="12" name="TextBox 12"/>
            <p:cNvSpPr txBox="1"/>
            <p:nvPr/>
          </p:nvSpPr>
          <p:spPr>
            <a:xfrm>
              <a:off x="706068" y="37042"/>
              <a:ext cx="7898610" cy="468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El estrés es una respuesta normal del cuerpo.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85725"/>
              <a:ext cx="522288" cy="695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71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01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5833904" y="2945730"/>
            <a:ext cx="6286182" cy="457200"/>
            <a:chOff x="0" y="0"/>
            <a:chExt cx="8381576" cy="609600"/>
          </a:xfrm>
        </p:grpSpPr>
        <p:sp>
          <p:nvSpPr>
            <p:cNvPr id="15" name="TextBox 15"/>
            <p:cNvSpPr txBox="1"/>
            <p:nvPr/>
          </p:nvSpPr>
          <p:spPr>
            <a:xfrm>
              <a:off x="755611" y="37042"/>
              <a:ext cx="7625964" cy="468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 veces nos ayuda; otras veces nos bloquea.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85725"/>
              <a:ext cx="621374" cy="695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E4829D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02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2900" y="3917718"/>
            <a:ext cx="19133820" cy="10402643"/>
            <a:chOff x="0" y="0"/>
            <a:chExt cx="2551176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511761" cy="13870178"/>
            </a:xfrm>
            <a:custGeom>
              <a:avLst/>
              <a:gdLst/>
              <a:ahLst/>
              <a:cxnLst/>
              <a:rect l="l" t="t" r="r" b="b"/>
              <a:pathLst>
                <a:path w="25511761" h="13870178">
                  <a:moveTo>
                    <a:pt x="0" y="6935089"/>
                  </a:moveTo>
                  <a:cubicBezTo>
                    <a:pt x="0" y="3104896"/>
                    <a:pt x="5711063" y="0"/>
                    <a:pt x="12755880" y="0"/>
                  </a:cubicBezTo>
                  <a:cubicBezTo>
                    <a:pt x="19800698" y="0"/>
                    <a:pt x="25511761" y="3104896"/>
                    <a:pt x="25511761" y="6935089"/>
                  </a:cubicBezTo>
                  <a:cubicBezTo>
                    <a:pt x="25511761" y="10765282"/>
                    <a:pt x="19800698" y="13870178"/>
                    <a:pt x="12755880" y="13870178"/>
                  </a:cubicBezTo>
                  <a:cubicBezTo>
                    <a:pt x="5711063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71C7D6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184168" y="1849088"/>
            <a:ext cx="12308285" cy="809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Día 1. ¿Qué me estresa y cómo lo noto?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983730" y="5161636"/>
            <a:ext cx="432054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Actividad 1.1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143500" y="6732654"/>
            <a:ext cx="8001000" cy="1571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Introducción al taller y presentación en círculo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144000" y="1028700"/>
            <a:ext cx="6712227" cy="8014600"/>
          </a:xfrm>
          <a:custGeom>
            <a:avLst/>
            <a:gdLst/>
            <a:ahLst/>
            <a:cxnLst/>
            <a:rect l="l" t="t" r="r" b="b"/>
            <a:pathLst>
              <a:path w="6712227" h="8014600">
                <a:moveTo>
                  <a:pt x="0" y="0"/>
                </a:moveTo>
                <a:lnTo>
                  <a:pt x="6712227" y="0"/>
                </a:lnTo>
                <a:lnTo>
                  <a:pt x="6712227" y="8014600"/>
                </a:lnTo>
                <a:lnTo>
                  <a:pt x="0" y="8014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1722120" y="1817278"/>
            <a:ext cx="5562600" cy="1247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Materiales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Sillas en círculo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Espacio despejado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722120" y="5397465"/>
            <a:ext cx="5091452" cy="3076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¿Qué es lo que haremos?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Sentarnos en círculo para vernos todos.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Presentarnos diciendo nombre + cómo nos sentimos.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Hacer un gesto que represente la emoción.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Comenzar a introducir el tema del estrés.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32201" y="3919069"/>
            <a:ext cx="5333143" cy="6367931"/>
          </a:xfrm>
          <a:custGeom>
            <a:avLst/>
            <a:gdLst/>
            <a:ahLst/>
            <a:cxnLst/>
            <a:rect l="l" t="t" r="r" b="b"/>
            <a:pathLst>
              <a:path w="5333143" h="6367931">
                <a:moveTo>
                  <a:pt x="0" y="0"/>
                </a:moveTo>
                <a:lnTo>
                  <a:pt x="5333143" y="0"/>
                </a:lnTo>
                <a:lnTo>
                  <a:pt x="5333143" y="6367931"/>
                </a:lnTo>
                <a:lnTo>
                  <a:pt x="0" y="636793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Freeform 3"/>
          <p:cNvSpPr/>
          <p:nvPr/>
        </p:nvSpPr>
        <p:spPr>
          <a:xfrm>
            <a:off x="11740483" y="4551440"/>
            <a:ext cx="6954012" cy="8229600"/>
          </a:xfrm>
          <a:custGeom>
            <a:avLst/>
            <a:gdLst/>
            <a:ahLst/>
            <a:cxnLst/>
            <a:rect l="l" t="t" r="r" b="b"/>
            <a:pathLst>
              <a:path w="6954012" h="8229600">
                <a:moveTo>
                  <a:pt x="0" y="0"/>
                </a:moveTo>
                <a:lnTo>
                  <a:pt x="6954012" y="0"/>
                </a:lnTo>
                <a:lnTo>
                  <a:pt x="6954012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4" name="Group 4"/>
          <p:cNvGrpSpPr/>
          <p:nvPr/>
        </p:nvGrpSpPr>
        <p:grpSpPr>
          <a:xfrm>
            <a:off x="7019787" y="4907504"/>
            <a:ext cx="4248425" cy="2013184"/>
            <a:chOff x="0" y="0"/>
            <a:chExt cx="1118927" cy="53022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118927" cy="530221"/>
            </a:xfrm>
            <a:custGeom>
              <a:avLst/>
              <a:gdLst/>
              <a:ahLst/>
              <a:cxnLst/>
              <a:rect l="l" t="t" r="r" b="b"/>
              <a:pathLst>
                <a:path w="1118927" h="530221">
                  <a:moveTo>
                    <a:pt x="54669" y="0"/>
                  </a:moveTo>
                  <a:lnTo>
                    <a:pt x="1064258" y="0"/>
                  </a:lnTo>
                  <a:cubicBezTo>
                    <a:pt x="1078757" y="0"/>
                    <a:pt x="1092662" y="5760"/>
                    <a:pt x="1102915" y="16012"/>
                  </a:cubicBezTo>
                  <a:cubicBezTo>
                    <a:pt x="1113167" y="26265"/>
                    <a:pt x="1118927" y="40170"/>
                    <a:pt x="1118927" y="54669"/>
                  </a:cubicBezTo>
                  <a:lnTo>
                    <a:pt x="1118927" y="475552"/>
                  </a:lnTo>
                  <a:cubicBezTo>
                    <a:pt x="1118927" y="490051"/>
                    <a:pt x="1113167" y="503957"/>
                    <a:pt x="1102915" y="514209"/>
                  </a:cubicBezTo>
                  <a:cubicBezTo>
                    <a:pt x="1092662" y="524462"/>
                    <a:pt x="1078757" y="530221"/>
                    <a:pt x="1064258" y="530221"/>
                  </a:cubicBezTo>
                  <a:lnTo>
                    <a:pt x="54669" y="530221"/>
                  </a:lnTo>
                  <a:cubicBezTo>
                    <a:pt x="40170" y="530221"/>
                    <a:pt x="26265" y="524462"/>
                    <a:pt x="16012" y="514209"/>
                  </a:cubicBezTo>
                  <a:cubicBezTo>
                    <a:pt x="5760" y="503957"/>
                    <a:pt x="0" y="490051"/>
                    <a:pt x="0" y="475552"/>
                  </a:cubicBezTo>
                  <a:lnTo>
                    <a:pt x="0" y="54669"/>
                  </a:lnTo>
                  <a:cubicBezTo>
                    <a:pt x="0" y="40170"/>
                    <a:pt x="5760" y="26265"/>
                    <a:pt x="16012" y="16012"/>
                  </a:cubicBezTo>
                  <a:cubicBezTo>
                    <a:pt x="26265" y="5760"/>
                    <a:pt x="40170" y="0"/>
                    <a:pt x="54669" y="0"/>
                  </a:cubicBezTo>
                  <a:close/>
                </a:path>
              </a:pathLst>
            </a:custGeom>
            <a:solidFill>
              <a:srgbClr val="E4829D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28575"/>
              <a:ext cx="1118927" cy="55879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¿Qué emoción traes hoy al taller?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7019787" y="7285380"/>
            <a:ext cx="4248425" cy="2013184"/>
            <a:chOff x="0" y="0"/>
            <a:chExt cx="1118927" cy="530221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118927" cy="530221"/>
            </a:xfrm>
            <a:custGeom>
              <a:avLst/>
              <a:gdLst/>
              <a:ahLst/>
              <a:cxnLst/>
              <a:rect l="l" t="t" r="r" b="b"/>
              <a:pathLst>
                <a:path w="1118927" h="530221">
                  <a:moveTo>
                    <a:pt x="54669" y="0"/>
                  </a:moveTo>
                  <a:lnTo>
                    <a:pt x="1064258" y="0"/>
                  </a:lnTo>
                  <a:cubicBezTo>
                    <a:pt x="1078757" y="0"/>
                    <a:pt x="1092662" y="5760"/>
                    <a:pt x="1102915" y="16012"/>
                  </a:cubicBezTo>
                  <a:cubicBezTo>
                    <a:pt x="1113167" y="26265"/>
                    <a:pt x="1118927" y="40170"/>
                    <a:pt x="1118927" y="54669"/>
                  </a:cubicBezTo>
                  <a:lnTo>
                    <a:pt x="1118927" y="475552"/>
                  </a:lnTo>
                  <a:cubicBezTo>
                    <a:pt x="1118927" y="490051"/>
                    <a:pt x="1113167" y="503957"/>
                    <a:pt x="1102915" y="514209"/>
                  </a:cubicBezTo>
                  <a:cubicBezTo>
                    <a:pt x="1092662" y="524462"/>
                    <a:pt x="1078757" y="530221"/>
                    <a:pt x="1064258" y="530221"/>
                  </a:cubicBezTo>
                  <a:lnTo>
                    <a:pt x="54669" y="530221"/>
                  </a:lnTo>
                  <a:cubicBezTo>
                    <a:pt x="40170" y="530221"/>
                    <a:pt x="26265" y="524462"/>
                    <a:pt x="16012" y="514209"/>
                  </a:cubicBezTo>
                  <a:cubicBezTo>
                    <a:pt x="5760" y="503957"/>
                    <a:pt x="0" y="490051"/>
                    <a:pt x="0" y="475552"/>
                  </a:cubicBezTo>
                  <a:lnTo>
                    <a:pt x="0" y="54669"/>
                  </a:lnTo>
                  <a:cubicBezTo>
                    <a:pt x="0" y="40170"/>
                    <a:pt x="5760" y="26265"/>
                    <a:pt x="16012" y="16012"/>
                  </a:cubicBezTo>
                  <a:cubicBezTo>
                    <a:pt x="26265" y="5760"/>
                    <a:pt x="40170" y="0"/>
                    <a:pt x="54669" y="0"/>
                  </a:cubicBezTo>
                  <a:close/>
                </a:path>
              </a:pathLst>
            </a:custGeom>
            <a:solidFill>
              <a:srgbClr val="71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28575"/>
              <a:ext cx="1118927" cy="55879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¿Creéis que las emociones cambian a lo largo del día?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335963" y="1000125"/>
            <a:ext cx="15616073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Hoy vamos a hablar sobre algo que todos hemos sentido alguna vez: 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el estrés.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475021" y="1769494"/>
            <a:ext cx="7337959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Cualquier emoción que sintáis es válida.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32201" y="3236344"/>
            <a:ext cx="5530664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  <a:spcBef>
                <a:spcPct val="0"/>
              </a:spcBef>
            </a:pPr>
            <a:r>
              <a:rPr lang="en-US" sz="2000" i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“Mi nombre es ___ y hoy me siento ___.”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3310490" y="3890494"/>
            <a:ext cx="3813999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  <a:spcBef>
                <a:spcPct val="0"/>
              </a:spcBef>
            </a:pPr>
            <a:r>
              <a:rPr lang="en-US" sz="2000" i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“Hola ___, te sientes ___.”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2900" y="3917718"/>
            <a:ext cx="19133820" cy="10402643"/>
            <a:chOff x="0" y="0"/>
            <a:chExt cx="2551176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511761" cy="13870178"/>
            </a:xfrm>
            <a:custGeom>
              <a:avLst/>
              <a:gdLst/>
              <a:ahLst/>
              <a:cxnLst/>
              <a:rect l="l" t="t" r="r" b="b"/>
              <a:pathLst>
                <a:path w="25511761" h="13870178">
                  <a:moveTo>
                    <a:pt x="0" y="6935089"/>
                  </a:moveTo>
                  <a:cubicBezTo>
                    <a:pt x="0" y="3104896"/>
                    <a:pt x="5711063" y="0"/>
                    <a:pt x="12755880" y="0"/>
                  </a:cubicBezTo>
                  <a:cubicBezTo>
                    <a:pt x="19800698" y="0"/>
                    <a:pt x="25511761" y="3104896"/>
                    <a:pt x="25511761" y="6935089"/>
                  </a:cubicBezTo>
                  <a:cubicBezTo>
                    <a:pt x="25511761" y="10765282"/>
                    <a:pt x="19800698" y="13870178"/>
                    <a:pt x="12755880" y="13870178"/>
                  </a:cubicBezTo>
                  <a:cubicBezTo>
                    <a:pt x="5711063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51B264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6983730" y="5161636"/>
            <a:ext cx="432054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Actividad 1.2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143500" y="6732654"/>
            <a:ext cx="8001000" cy="809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Monstruos emocionales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649189" y="756140"/>
            <a:ext cx="7699816" cy="8774719"/>
          </a:xfrm>
          <a:custGeom>
            <a:avLst/>
            <a:gdLst/>
            <a:ahLst/>
            <a:cxnLst/>
            <a:rect l="l" t="t" r="r" b="b"/>
            <a:pathLst>
              <a:path w="7699816" h="8774719">
                <a:moveTo>
                  <a:pt x="0" y="0"/>
                </a:moveTo>
                <a:lnTo>
                  <a:pt x="7699816" y="0"/>
                </a:lnTo>
                <a:lnTo>
                  <a:pt x="7699816" y="8774720"/>
                </a:lnTo>
                <a:lnTo>
                  <a:pt x="0" y="877472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1722120" y="1779178"/>
            <a:ext cx="5562600" cy="1778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Materiales</a:t>
            </a:r>
          </a:p>
          <a:p>
            <a:pPr algn="l">
              <a:lnSpc>
                <a:spcPts val="28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Tarjetas o folios (opcional)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Rotuladores o lápices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Pizarra para recoger ejemplos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722120" y="5359365"/>
            <a:ext cx="5091452" cy="2835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¿Qué es lo que haremos?</a:t>
            </a:r>
          </a:p>
          <a:p>
            <a:pPr algn="l">
              <a:lnSpc>
                <a:spcPts val="28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Crear o representar emociones como “monstruos emocionales”.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Hacer gestos, movimientos o dibujos que expresen una emoción.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Observar cómo cambian el cuerpo y la postura según el sentimiento.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649189" y="756140"/>
            <a:ext cx="7699816" cy="8774719"/>
          </a:xfrm>
          <a:custGeom>
            <a:avLst/>
            <a:gdLst/>
            <a:ahLst/>
            <a:cxnLst/>
            <a:rect l="l" t="t" r="r" b="b"/>
            <a:pathLst>
              <a:path w="7699816" h="8774719">
                <a:moveTo>
                  <a:pt x="0" y="0"/>
                </a:moveTo>
                <a:lnTo>
                  <a:pt x="7699816" y="0"/>
                </a:lnTo>
                <a:lnTo>
                  <a:pt x="7699816" y="8774720"/>
                </a:lnTo>
                <a:lnTo>
                  <a:pt x="0" y="877472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1144444" y="1903966"/>
            <a:ext cx="6539572" cy="720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Las emociones pueden expresarse con 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gestos, posturas y movimientos.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144444" y="3191465"/>
            <a:ext cx="6539572" cy="720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Es simbólico y muy útil para entender cómo nos sentimos.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144444" y="4483690"/>
            <a:ext cx="6539572" cy="720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Cada emoción tiene una forma única de aparecer en el cuerpo.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144444" y="7469973"/>
            <a:ext cx="6539572" cy="368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Vamos a explorar emociones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887033" y="3148226"/>
            <a:ext cx="4636018" cy="6110074"/>
          </a:xfrm>
          <a:custGeom>
            <a:avLst/>
            <a:gdLst/>
            <a:ahLst/>
            <a:cxnLst/>
            <a:rect l="l" t="t" r="r" b="b"/>
            <a:pathLst>
              <a:path w="4636018" h="6110074">
                <a:moveTo>
                  <a:pt x="0" y="0"/>
                </a:moveTo>
                <a:lnTo>
                  <a:pt x="4636018" y="0"/>
                </a:lnTo>
                <a:lnTo>
                  <a:pt x="4636018" y="6110074"/>
                </a:lnTo>
                <a:lnTo>
                  <a:pt x="0" y="611007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Freeform 3"/>
          <p:cNvSpPr/>
          <p:nvPr/>
        </p:nvSpPr>
        <p:spPr>
          <a:xfrm>
            <a:off x="9790542" y="3148226"/>
            <a:ext cx="6110074" cy="6110074"/>
          </a:xfrm>
          <a:custGeom>
            <a:avLst/>
            <a:gdLst/>
            <a:ahLst/>
            <a:cxnLst/>
            <a:rect l="l" t="t" r="r" b="b"/>
            <a:pathLst>
              <a:path w="6110074" h="6110074">
                <a:moveTo>
                  <a:pt x="0" y="0"/>
                </a:moveTo>
                <a:lnTo>
                  <a:pt x="6110073" y="0"/>
                </a:lnTo>
                <a:lnTo>
                  <a:pt x="6110073" y="6110074"/>
                </a:lnTo>
                <a:lnTo>
                  <a:pt x="0" y="611007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4" name="Group 4"/>
          <p:cNvGrpSpPr/>
          <p:nvPr/>
        </p:nvGrpSpPr>
        <p:grpSpPr>
          <a:xfrm>
            <a:off x="1028700" y="2709601"/>
            <a:ext cx="6930715" cy="6161792"/>
            <a:chOff x="0" y="0"/>
            <a:chExt cx="1825374" cy="1622859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825373" cy="1622859"/>
            </a:xfrm>
            <a:custGeom>
              <a:avLst/>
              <a:gdLst/>
              <a:ahLst/>
              <a:cxnLst/>
              <a:rect l="l" t="t" r="r" b="b"/>
              <a:pathLst>
                <a:path w="1825373" h="1622859">
                  <a:moveTo>
                    <a:pt x="33511" y="0"/>
                  </a:moveTo>
                  <a:lnTo>
                    <a:pt x="1791862" y="0"/>
                  </a:lnTo>
                  <a:cubicBezTo>
                    <a:pt x="1810370" y="0"/>
                    <a:pt x="1825373" y="15004"/>
                    <a:pt x="1825373" y="33511"/>
                  </a:cubicBezTo>
                  <a:lnTo>
                    <a:pt x="1825373" y="1589347"/>
                  </a:lnTo>
                  <a:cubicBezTo>
                    <a:pt x="1825373" y="1607855"/>
                    <a:pt x="1810370" y="1622859"/>
                    <a:pt x="1791862" y="1622859"/>
                  </a:cubicBezTo>
                  <a:lnTo>
                    <a:pt x="33511" y="1622859"/>
                  </a:lnTo>
                  <a:cubicBezTo>
                    <a:pt x="15004" y="1622859"/>
                    <a:pt x="0" y="1607855"/>
                    <a:pt x="0" y="1589347"/>
                  </a:cubicBezTo>
                  <a:lnTo>
                    <a:pt x="0" y="33511"/>
                  </a:lnTo>
                  <a:cubicBezTo>
                    <a:pt x="0" y="15004"/>
                    <a:pt x="15004" y="0"/>
                    <a:pt x="33511" y="0"/>
                  </a:cubicBezTo>
                  <a:close/>
                </a:path>
              </a:pathLst>
            </a:custGeom>
            <a:solidFill>
              <a:srgbClr val="E4829D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142875"/>
              <a:ext cx="1825374" cy="17657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6719"/>
                </a:lnSpc>
              </a:pPr>
              <a:r>
                <a:rPr lang="en-US" sz="4799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Miedo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514317" y="2709601"/>
            <a:ext cx="6930715" cy="6161792"/>
            <a:chOff x="0" y="0"/>
            <a:chExt cx="1825374" cy="1622859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825373" cy="1622859"/>
            </a:xfrm>
            <a:custGeom>
              <a:avLst/>
              <a:gdLst/>
              <a:ahLst/>
              <a:cxnLst/>
              <a:rect l="l" t="t" r="r" b="b"/>
              <a:pathLst>
                <a:path w="1825373" h="1622859">
                  <a:moveTo>
                    <a:pt x="33511" y="0"/>
                  </a:moveTo>
                  <a:lnTo>
                    <a:pt x="1791862" y="0"/>
                  </a:lnTo>
                  <a:cubicBezTo>
                    <a:pt x="1810370" y="0"/>
                    <a:pt x="1825373" y="15004"/>
                    <a:pt x="1825373" y="33511"/>
                  </a:cubicBezTo>
                  <a:lnTo>
                    <a:pt x="1825373" y="1589347"/>
                  </a:lnTo>
                  <a:cubicBezTo>
                    <a:pt x="1825373" y="1607855"/>
                    <a:pt x="1810370" y="1622859"/>
                    <a:pt x="1791862" y="1622859"/>
                  </a:cubicBezTo>
                  <a:lnTo>
                    <a:pt x="33511" y="1622859"/>
                  </a:lnTo>
                  <a:cubicBezTo>
                    <a:pt x="15004" y="1622859"/>
                    <a:pt x="0" y="1607855"/>
                    <a:pt x="0" y="1589347"/>
                  </a:cubicBezTo>
                  <a:lnTo>
                    <a:pt x="0" y="33511"/>
                  </a:lnTo>
                  <a:cubicBezTo>
                    <a:pt x="0" y="15004"/>
                    <a:pt x="15004" y="0"/>
                    <a:pt x="33511" y="0"/>
                  </a:cubicBezTo>
                  <a:close/>
                </a:path>
              </a:pathLst>
            </a:custGeom>
            <a:solidFill>
              <a:srgbClr val="FFED4C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142875"/>
              <a:ext cx="1825374" cy="17657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6719"/>
                </a:lnSpc>
              </a:pPr>
              <a:r>
                <a:rPr lang="en-US" sz="4799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Verguenza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2199966" y="938341"/>
            <a:ext cx="4588182" cy="2209885"/>
            <a:chOff x="0" y="0"/>
            <a:chExt cx="1208410" cy="58202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208410" cy="582027"/>
            </a:xfrm>
            <a:custGeom>
              <a:avLst/>
              <a:gdLst/>
              <a:ahLst/>
              <a:cxnLst/>
              <a:rect l="l" t="t" r="r" b="b"/>
              <a:pathLst>
                <a:path w="1208410" h="582027">
                  <a:moveTo>
                    <a:pt x="50621" y="0"/>
                  </a:moveTo>
                  <a:lnTo>
                    <a:pt x="1157789" y="0"/>
                  </a:lnTo>
                  <a:cubicBezTo>
                    <a:pt x="1185746" y="0"/>
                    <a:pt x="1208410" y="22664"/>
                    <a:pt x="1208410" y="50621"/>
                  </a:cubicBezTo>
                  <a:lnTo>
                    <a:pt x="1208410" y="531407"/>
                  </a:lnTo>
                  <a:cubicBezTo>
                    <a:pt x="1208410" y="559364"/>
                    <a:pt x="1185746" y="582027"/>
                    <a:pt x="1157789" y="582027"/>
                  </a:cubicBezTo>
                  <a:lnTo>
                    <a:pt x="50621" y="582027"/>
                  </a:lnTo>
                  <a:cubicBezTo>
                    <a:pt x="22664" y="582027"/>
                    <a:pt x="0" y="559364"/>
                    <a:pt x="0" y="531407"/>
                  </a:cubicBezTo>
                  <a:lnTo>
                    <a:pt x="0" y="50621"/>
                  </a:lnTo>
                  <a:cubicBezTo>
                    <a:pt x="0" y="22664"/>
                    <a:pt x="22664" y="0"/>
                    <a:pt x="50621" y="0"/>
                  </a:cubicBez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85725"/>
              <a:ext cx="1208410" cy="66775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¿Cómo se nota esta emoción en el cuerpo?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685583" y="938341"/>
            <a:ext cx="4588182" cy="2209885"/>
            <a:chOff x="0" y="0"/>
            <a:chExt cx="1208410" cy="58202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208410" cy="582027"/>
            </a:xfrm>
            <a:custGeom>
              <a:avLst/>
              <a:gdLst/>
              <a:ahLst/>
              <a:cxnLst/>
              <a:rect l="l" t="t" r="r" b="b"/>
              <a:pathLst>
                <a:path w="1208410" h="582027">
                  <a:moveTo>
                    <a:pt x="50621" y="0"/>
                  </a:moveTo>
                  <a:lnTo>
                    <a:pt x="1157789" y="0"/>
                  </a:lnTo>
                  <a:cubicBezTo>
                    <a:pt x="1185746" y="0"/>
                    <a:pt x="1208410" y="22664"/>
                    <a:pt x="1208410" y="50621"/>
                  </a:cubicBezTo>
                  <a:lnTo>
                    <a:pt x="1208410" y="531407"/>
                  </a:lnTo>
                  <a:cubicBezTo>
                    <a:pt x="1208410" y="559364"/>
                    <a:pt x="1185746" y="582027"/>
                    <a:pt x="1157789" y="582027"/>
                  </a:cubicBezTo>
                  <a:lnTo>
                    <a:pt x="50621" y="582027"/>
                  </a:lnTo>
                  <a:cubicBezTo>
                    <a:pt x="22664" y="582027"/>
                    <a:pt x="0" y="559364"/>
                    <a:pt x="0" y="531407"/>
                  </a:cubicBezTo>
                  <a:lnTo>
                    <a:pt x="0" y="50621"/>
                  </a:lnTo>
                  <a:cubicBezTo>
                    <a:pt x="0" y="22664"/>
                    <a:pt x="22664" y="0"/>
                    <a:pt x="50621" y="0"/>
                  </a:cubicBezTo>
                  <a:close/>
                </a:path>
              </a:pathLst>
            </a:custGeom>
            <a:solidFill>
              <a:srgbClr val="E4829D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85725"/>
              <a:ext cx="1208410" cy="66775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¿Creéis que las emociones cambian rápido?</a:t>
              </a: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5754AD-A6A7-177C-73CF-1C528F5921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9D60AEC9-9F64-9572-E0AF-4978A712412C}"/>
              </a:ext>
            </a:extLst>
          </p:cNvPr>
          <p:cNvSpPr/>
          <p:nvPr/>
        </p:nvSpPr>
        <p:spPr>
          <a:xfrm>
            <a:off x="1887033" y="3148226"/>
            <a:ext cx="4636018" cy="6110074"/>
          </a:xfrm>
          <a:custGeom>
            <a:avLst/>
            <a:gdLst/>
            <a:ahLst/>
            <a:cxnLst/>
            <a:rect l="l" t="t" r="r" b="b"/>
            <a:pathLst>
              <a:path w="4636018" h="6110074">
                <a:moveTo>
                  <a:pt x="0" y="0"/>
                </a:moveTo>
                <a:lnTo>
                  <a:pt x="4636018" y="0"/>
                </a:lnTo>
                <a:lnTo>
                  <a:pt x="4636018" y="6110074"/>
                </a:lnTo>
                <a:lnTo>
                  <a:pt x="0" y="611007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99C7F230-5FB5-EA3A-167F-78D2A510D0C9}"/>
              </a:ext>
            </a:extLst>
          </p:cNvPr>
          <p:cNvSpPr/>
          <p:nvPr/>
        </p:nvSpPr>
        <p:spPr>
          <a:xfrm>
            <a:off x="9790542" y="3148226"/>
            <a:ext cx="6110074" cy="6110074"/>
          </a:xfrm>
          <a:custGeom>
            <a:avLst/>
            <a:gdLst/>
            <a:ahLst/>
            <a:cxnLst/>
            <a:rect l="l" t="t" r="r" b="b"/>
            <a:pathLst>
              <a:path w="6110074" h="6110074">
                <a:moveTo>
                  <a:pt x="0" y="0"/>
                </a:moveTo>
                <a:lnTo>
                  <a:pt x="6110073" y="0"/>
                </a:lnTo>
                <a:lnTo>
                  <a:pt x="6110073" y="6110074"/>
                </a:lnTo>
                <a:lnTo>
                  <a:pt x="0" y="611007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10" name="Group 10">
            <a:extLst>
              <a:ext uri="{FF2B5EF4-FFF2-40B4-BE49-F238E27FC236}">
                <a16:creationId xmlns:a16="http://schemas.microsoft.com/office/drawing/2014/main" id="{7CCFC2AB-5D0E-42E3-C125-B25E10C8A8F8}"/>
              </a:ext>
            </a:extLst>
          </p:cNvPr>
          <p:cNvGrpSpPr/>
          <p:nvPr/>
        </p:nvGrpSpPr>
        <p:grpSpPr>
          <a:xfrm>
            <a:off x="2199966" y="938341"/>
            <a:ext cx="4588182" cy="2209885"/>
            <a:chOff x="0" y="0"/>
            <a:chExt cx="1208410" cy="582027"/>
          </a:xfrm>
        </p:grpSpPr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743080E4-7849-6055-B96F-CB354629AFA6}"/>
                </a:ext>
              </a:extLst>
            </p:cNvPr>
            <p:cNvSpPr/>
            <p:nvPr/>
          </p:nvSpPr>
          <p:spPr>
            <a:xfrm>
              <a:off x="0" y="0"/>
              <a:ext cx="1208410" cy="582027"/>
            </a:xfrm>
            <a:custGeom>
              <a:avLst/>
              <a:gdLst/>
              <a:ahLst/>
              <a:cxnLst/>
              <a:rect l="l" t="t" r="r" b="b"/>
              <a:pathLst>
                <a:path w="1208410" h="582027">
                  <a:moveTo>
                    <a:pt x="50621" y="0"/>
                  </a:moveTo>
                  <a:lnTo>
                    <a:pt x="1157789" y="0"/>
                  </a:lnTo>
                  <a:cubicBezTo>
                    <a:pt x="1185746" y="0"/>
                    <a:pt x="1208410" y="22664"/>
                    <a:pt x="1208410" y="50621"/>
                  </a:cubicBezTo>
                  <a:lnTo>
                    <a:pt x="1208410" y="531407"/>
                  </a:lnTo>
                  <a:cubicBezTo>
                    <a:pt x="1208410" y="559364"/>
                    <a:pt x="1185746" y="582027"/>
                    <a:pt x="1157789" y="582027"/>
                  </a:cubicBezTo>
                  <a:lnTo>
                    <a:pt x="50621" y="582027"/>
                  </a:lnTo>
                  <a:cubicBezTo>
                    <a:pt x="22664" y="582027"/>
                    <a:pt x="0" y="559364"/>
                    <a:pt x="0" y="531407"/>
                  </a:cubicBezTo>
                  <a:lnTo>
                    <a:pt x="0" y="50621"/>
                  </a:lnTo>
                  <a:cubicBezTo>
                    <a:pt x="0" y="22664"/>
                    <a:pt x="22664" y="0"/>
                    <a:pt x="50621" y="0"/>
                  </a:cubicBez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2" name="TextBox 12">
              <a:extLst>
                <a:ext uri="{FF2B5EF4-FFF2-40B4-BE49-F238E27FC236}">
                  <a16:creationId xmlns:a16="http://schemas.microsoft.com/office/drawing/2014/main" id="{E15DC61F-A3B8-7E37-BF61-BF957EF2EC75}"/>
                </a:ext>
              </a:extLst>
            </p:cNvPr>
            <p:cNvSpPr txBox="1"/>
            <p:nvPr/>
          </p:nvSpPr>
          <p:spPr>
            <a:xfrm>
              <a:off x="0" y="-85725"/>
              <a:ext cx="1208410" cy="66775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¿Cómo se nota esta emoción en el cuerpo?</a:t>
              </a:r>
            </a:p>
          </p:txBody>
        </p:sp>
      </p:grpSp>
      <p:grpSp>
        <p:nvGrpSpPr>
          <p:cNvPr id="13" name="Group 13">
            <a:extLst>
              <a:ext uri="{FF2B5EF4-FFF2-40B4-BE49-F238E27FC236}">
                <a16:creationId xmlns:a16="http://schemas.microsoft.com/office/drawing/2014/main" id="{1B7A5FC2-A242-EECC-7E28-9C4D20FF3A3E}"/>
              </a:ext>
            </a:extLst>
          </p:cNvPr>
          <p:cNvGrpSpPr/>
          <p:nvPr/>
        </p:nvGrpSpPr>
        <p:grpSpPr>
          <a:xfrm>
            <a:off x="10685583" y="938341"/>
            <a:ext cx="4588182" cy="2209885"/>
            <a:chOff x="0" y="0"/>
            <a:chExt cx="1208410" cy="582027"/>
          </a:xfrm>
        </p:grpSpPr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D362ECBB-E918-FDE0-3C18-1A371D60E085}"/>
                </a:ext>
              </a:extLst>
            </p:cNvPr>
            <p:cNvSpPr/>
            <p:nvPr/>
          </p:nvSpPr>
          <p:spPr>
            <a:xfrm>
              <a:off x="0" y="0"/>
              <a:ext cx="1208410" cy="582027"/>
            </a:xfrm>
            <a:custGeom>
              <a:avLst/>
              <a:gdLst/>
              <a:ahLst/>
              <a:cxnLst/>
              <a:rect l="l" t="t" r="r" b="b"/>
              <a:pathLst>
                <a:path w="1208410" h="582027">
                  <a:moveTo>
                    <a:pt x="50621" y="0"/>
                  </a:moveTo>
                  <a:lnTo>
                    <a:pt x="1157789" y="0"/>
                  </a:lnTo>
                  <a:cubicBezTo>
                    <a:pt x="1185746" y="0"/>
                    <a:pt x="1208410" y="22664"/>
                    <a:pt x="1208410" y="50621"/>
                  </a:cubicBezTo>
                  <a:lnTo>
                    <a:pt x="1208410" y="531407"/>
                  </a:lnTo>
                  <a:cubicBezTo>
                    <a:pt x="1208410" y="559364"/>
                    <a:pt x="1185746" y="582027"/>
                    <a:pt x="1157789" y="582027"/>
                  </a:cubicBezTo>
                  <a:lnTo>
                    <a:pt x="50621" y="582027"/>
                  </a:lnTo>
                  <a:cubicBezTo>
                    <a:pt x="22664" y="582027"/>
                    <a:pt x="0" y="559364"/>
                    <a:pt x="0" y="531407"/>
                  </a:cubicBezTo>
                  <a:lnTo>
                    <a:pt x="0" y="50621"/>
                  </a:lnTo>
                  <a:cubicBezTo>
                    <a:pt x="0" y="22664"/>
                    <a:pt x="22664" y="0"/>
                    <a:pt x="50621" y="0"/>
                  </a:cubicBezTo>
                  <a:close/>
                </a:path>
              </a:pathLst>
            </a:custGeom>
            <a:solidFill>
              <a:srgbClr val="E4829D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5" name="TextBox 15">
              <a:extLst>
                <a:ext uri="{FF2B5EF4-FFF2-40B4-BE49-F238E27FC236}">
                  <a16:creationId xmlns:a16="http://schemas.microsoft.com/office/drawing/2014/main" id="{71172A34-4BEC-EEBF-75BE-FBC8369AE979}"/>
                </a:ext>
              </a:extLst>
            </p:cNvPr>
            <p:cNvSpPr txBox="1"/>
            <p:nvPr/>
          </p:nvSpPr>
          <p:spPr>
            <a:xfrm>
              <a:off x="0" y="-85725"/>
              <a:ext cx="1208410" cy="66775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¿Creéis que las emociones cambian rápido?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935497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923422" y="3148226"/>
            <a:ext cx="4636018" cy="6110074"/>
          </a:xfrm>
          <a:custGeom>
            <a:avLst/>
            <a:gdLst/>
            <a:ahLst/>
            <a:cxnLst/>
            <a:rect l="l" t="t" r="r" b="b"/>
            <a:pathLst>
              <a:path w="4636018" h="6110074">
                <a:moveTo>
                  <a:pt x="0" y="0"/>
                </a:moveTo>
                <a:lnTo>
                  <a:pt x="4636018" y="0"/>
                </a:lnTo>
                <a:lnTo>
                  <a:pt x="4636018" y="6110074"/>
                </a:lnTo>
                <a:lnTo>
                  <a:pt x="0" y="611007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11" r="-411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Freeform 3"/>
          <p:cNvSpPr/>
          <p:nvPr/>
        </p:nvSpPr>
        <p:spPr>
          <a:xfrm>
            <a:off x="10264923" y="3308646"/>
            <a:ext cx="5949654" cy="5949654"/>
          </a:xfrm>
          <a:custGeom>
            <a:avLst/>
            <a:gdLst/>
            <a:ahLst/>
            <a:cxnLst/>
            <a:rect l="l" t="t" r="r" b="b"/>
            <a:pathLst>
              <a:path w="5949654" h="5949654">
                <a:moveTo>
                  <a:pt x="0" y="0"/>
                </a:moveTo>
                <a:lnTo>
                  <a:pt x="5949654" y="0"/>
                </a:lnTo>
                <a:lnTo>
                  <a:pt x="5949654" y="5949654"/>
                </a:lnTo>
                <a:lnTo>
                  <a:pt x="0" y="594965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3845" b="-65125"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4" name="Group 4"/>
          <p:cNvGrpSpPr/>
          <p:nvPr/>
        </p:nvGrpSpPr>
        <p:grpSpPr>
          <a:xfrm>
            <a:off x="823698" y="2655956"/>
            <a:ext cx="6930715" cy="6215438"/>
            <a:chOff x="0" y="0"/>
            <a:chExt cx="1825374" cy="163698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825373" cy="1636988"/>
            </a:xfrm>
            <a:custGeom>
              <a:avLst/>
              <a:gdLst/>
              <a:ahLst/>
              <a:cxnLst/>
              <a:rect l="l" t="t" r="r" b="b"/>
              <a:pathLst>
                <a:path w="1825373" h="1636988">
                  <a:moveTo>
                    <a:pt x="33511" y="0"/>
                  </a:moveTo>
                  <a:lnTo>
                    <a:pt x="1791862" y="0"/>
                  </a:lnTo>
                  <a:cubicBezTo>
                    <a:pt x="1810370" y="0"/>
                    <a:pt x="1825373" y="15004"/>
                    <a:pt x="1825373" y="33511"/>
                  </a:cubicBezTo>
                  <a:lnTo>
                    <a:pt x="1825373" y="1603476"/>
                  </a:lnTo>
                  <a:cubicBezTo>
                    <a:pt x="1825373" y="1621984"/>
                    <a:pt x="1810370" y="1636988"/>
                    <a:pt x="1791862" y="1636988"/>
                  </a:cubicBezTo>
                  <a:lnTo>
                    <a:pt x="33511" y="1636988"/>
                  </a:lnTo>
                  <a:cubicBezTo>
                    <a:pt x="15004" y="1636988"/>
                    <a:pt x="0" y="1621984"/>
                    <a:pt x="0" y="1603476"/>
                  </a:cubicBezTo>
                  <a:lnTo>
                    <a:pt x="0" y="33511"/>
                  </a:lnTo>
                  <a:cubicBezTo>
                    <a:pt x="0" y="15004"/>
                    <a:pt x="15004" y="0"/>
                    <a:pt x="33511" y="0"/>
                  </a:cubicBezTo>
                  <a:close/>
                </a:path>
              </a:pathLst>
            </a:custGeom>
            <a:solidFill>
              <a:srgbClr val="71C7D6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142875"/>
              <a:ext cx="1825374" cy="177986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6719"/>
                </a:lnSpc>
              </a:pPr>
              <a:r>
                <a:rPr lang="en-US" sz="4799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Enojo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793442" y="2655956"/>
            <a:ext cx="6930715" cy="6215438"/>
            <a:chOff x="0" y="0"/>
            <a:chExt cx="1825374" cy="1636988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825373" cy="1636988"/>
            </a:xfrm>
            <a:custGeom>
              <a:avLst/>
              <a:gdLst/>
              <a:ahLst/>
              <a:cxnLst/>
              <a:rect l="l" t="t" r="r" b="b"/>
              <a:pathLst>
                <a:path w="1825373" h="1636988">
                  <a:moveTo>
                    <a:pt x="33511" y="0"/>
                  </a:moveTo>
                  <a:lnTo>
                    <a:pt x="1791862" y="0"/>
                  </a:lnTo>
                  <a:cubicBezTo>
                    <a:pt x="1810370" y="0"/>
                    <a:pt x="1825373" y="15004"/>
                    <a:pt x="1825373" y="33511"/>
                  </a:cubicBezTo>
                  <a:lnTo>
                    <a:pt x="1825373" y="1603476"/>
                  </a:lnTo>
                  <a:cubicBezTo>
                    <a:pt x="1825373" y="1621984"/>
                    <a:pt x="1810370" y="1636988"/>
                    <a:pt x="1791862" y="1636988"/>
                  </a:cubicBezTo>
                  <a:lnTo>
                    <a:pt x="33511" y="1636988"/>
                  </a:lnTo>
                  <a:cubicBezTo>
                    <a:pt x="15004" y="1636988"/>
                    <a:pt x="0" y="1621984"/>
                    <a:pt x="0" y="1603476"/>
                  </a:cubicBezTo>
                  <a:lnTo>
                    <a:pt x="0" y="33511"/>
                  </a:lnTo>
                  <a:cubicBezTo>
                    <a:pt x="0" y="15004"/>
                    <a:pt x="15004" y="0"/>
                    <a:pt x="33511" y="0"/>
                  </a:cubicBezTo>
                  <a:close/>
                </a:path>
              </a:pathLst>
            </a:custGeom>
            <a:solidFill>
              <a:srgbClr val="51B264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142875"/>
              <a:ext cx="1825374" cy="177986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6719"/>
                </a:lnSpc>
              </a:pPr>
              <a:r>
                <a:rPr lang="en-US" sz="4799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Cansancio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2199966" y="938341"/>
            <a:ext cx="4588182" cy="2209885"/>
            <a:chOff x="0" y="0"/>
            <a:chExt cx="1208410" cy="58202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208410" cy="582027"/>
            </a:xfrm>
            <a:custGeom>
              <a:avLst/>
              <a:gdLst/>
              <a:ahLst/>
              <a:cxnLst/>
              <a:rect l="l" t="t" r="r" b="b"/>
              <a:pathLst>
                <a:path w="1208410" h="582027">
                  <a:moveTo>
                    <a:pt x="50621" y="0"/>
                  </a:moveTo>
                  <a:lnTo>
                    <a:pt x="1157789" y="0"/>
                  </a:lnTo>
                  <a:cubicBezTo>
                    <a:pt x="1185746" y="0"/>
                    <a:pt x="1208410" y="22664"/>
                    <a:pt x="1208410" y="50621"/>
                  </a:cubicBezTo>
                  <a:lnTo>
                    <a:pt x="1208410" y="531407"/>
                  </a:lnTo>
                  <a:cubicBezTo>
                    <a:pt x="1208410" y="559364"/>
                    <a:pt x="1185746" y="582027"/>
                    <a:pt x="1157789" y="582027"/>
                  </a:cubicBezTo>
                  <a:lnTo>
                    <a:pt x="50621" y="582027"/>
                  </a:lnTo>
                  <a:cubicBezTo>
                    <a:pt x="22664" y="582027"/>
                    <a:pt x="0" y="559364"/>
                    <a:pt x="0" y="531407"/>
                  </a:cubicBezTo>
                  <a:lnTo>
                    <a:pt x="0" y="50621"/>
                  </a:lnTo>
                  <a:cubicBezTo>
                    <a:pt x="0" y="22664"/>
                    <a:pt x="22664" y="0"/>
                    <a:pt x="50621" y="0"/>
                  </a:cubicBez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85725"/>
              <a:ext cx="1208410" cy="66775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¿Cómo se nota esta emoción en el cuerpo?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685583" y="938341"/>
            <a:ext cx="4588182" cy="2209885"/>
            <a:chOff x="0" y="0"/>
            <a:chExt cx="1208410" cy="58202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208410" cy="582027"/>
            </a:xfrm>
            <a:custGeom>
              <a:avLst/>
              <a:gdLst/>
              <a:ahLst/>
              <a:cxnLst/>
              <a:rect l="l" t="t" r="r" b="b"/>
              <a:pathLst>
                <a:path w="1208410" h="582027">
                  <a:moveTo>
                    <a:pt x="50621" y="0"/>
                  </a:moveTo>
                  <a:lnTo>
                    <a:pt x="1157789" y="0"/>
                  </a:lnTo>
                  <a:cubicBezTo>
                    <a:pt x="1185746" y="0"/>
                    <a:pt x="1208410" y="22664"/>
                    <a:pt x="1208410" y="50621"/>
                  </a:cubicBezTo>
                  <a:lnTo>
                    <a:pt x="1208410" y="531407"/>
                  </a:lnTo>
                  <a:cubicBezTo>
                    <a:pt x="1208410" y="559364"/>
                    <a:pt x="1185746" y="582027"/>
                    <a:pt x="1157789" y="582027"/>
                  </a:cubicBezTo>
                  <a:lnTo>
                    <a:pt x="50621" y="582027"/>
                  </a:lnTo>
                  <a:cubicBezTo>
                    <a:pt x="22664" y="582027"/>
                    <a:pt x="0" y="559364"/>
                    <a:pt x="0" y="531407"/>
                  </a:cubicBezTo>
                  <a:lnTo>
                    <a:pt x="0" y="50621"/>
                  </a:lnTo>
                  <a:cubicBezTo>
                    <a:pt x="0" y="22664"/>
                    <a:pt x="22664" y="0"/>
                    <a:pt x="50621" y="0"/>
                  </a:cubicBezTo>
                  <a:close/>
                </a:path>
              </a:pathLst>
            </a:custGeom>
            <a:solidFill>
              <a:srgbClr val="E4829D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85725"/>
              <a:ext cx="1208410" cy="66775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¿Creéis que las emociones cambian rápido?</a:t>
              </a: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E9A149-5EE4-39C8-0EB3-231B2CA490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7493B5A2-E628-8834-A1C2-66C897522FFA}"/>
              </a:ext>
            </a:extLst>
          </p:cNvPr>
          <p:cNvSpPr/>
          <p:nvPr/>
        </p:nvSpPr>
        <p:spPr>
          <a:xfrm>
            <a:off x="1923422" y="3148226"/>
            <a:ext cx="4636018" cy="6110074"/>
          </a:xfrm>
          <a:custGeom>
            <a:avLst/>
            <a:gdLst/>
            <a:ahLst/>
            <a:cxnLst/>
            <a:rect l="l" t="t" r="r" b="b"/>
            <a:pathLst>
              <a:path w="4636018" h="6110074">
                <a:moveTo>
                  <a:pt x="0" y="0"/>
                </a:moveTo>
                <a:lnTo>
                  <a:pt x="4636018" y="0"/>
                </a:lnTo>
                <a:lnTo>
                  <a:pt x="4636018" y="6110074"/>
                </a:lnTo>
                <a:lnTo>
                  <a:pt x="0" y="611007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11" r="-411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703561C8-3128-C021-109E-055C50776E2A}"/>
              </a:ext>
            </a:extLst>
          </p:cNvPr>
          <p:cNvSpPr/>
          <p:nvPr/>
        </p:nvSpPr>
        <p:spPr>
          <a:xfrm>
            <a:off x="10264923" y="3308646"/>
            <a:ext cx="5949654" cy="5949654"/>
          </a:xfrm>
          <a:custGeom>
            <a:avLst/>
            <a:gdLst/>
            <a:ahLst/>
            <a:cxnLst/>
            <a:rect l="l" t="t" r="r" b="b"/>
            <a:pathLst>
              <a:path w="5949654" h="5949654">
                <a:moveTo>
                  <a:pt x="0" y="0"/>
                </a:moveTo>
                <a:lnTo>
                  <a:pt x="5949654" y="0"/>
                </a:lnTo>
                <a:lnTo>
                  <a:pt x="5949654" y="5949654"/>
                </a:lnTo>
                <a:lnTo>
                  <a:pt x="0" y="594965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3845" b="-65125"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10" name="Group 10">
            <a:extLst>
              <a:ext uri="{FF2B5EF4-FFF2-40B4-BE49-F238E27FC236}">
                <a16:creationId xmlns:a16="http://schemas.microsoft.com/office/drawing/2014/main" id="{C03E2042-AAE8-3259-7AA0-AD1AA71810B9}"/>
              </a:ext>
            </a:extLst>
          </p:cNvPr>
          <p:cNvGrpSpPr/>
          <p:nvPr/>
        </p:nvGrpSpPr>
        <p:grpSpPr>
          <a:xfrm>
            <a:off x="2199966" y="938341"/>
            <a:ext cx="4588182" cy="2209885"/>
            <a:chOff x="0" y="0"/>
            <a:chExt cx="1208410" cy="582027"/>
          </a:xfrm>
        </p:grpSpPr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82A58D85-86DB-5F08-9825-1B91C55088BA}"/>
                </a:ext>
              </a:extLst>
            </p:cNvPr>
            <p:cNvSpPr/>
            <p:nvPr/>
          </p:nvSpPr>
          <p:spPr>
            <a:xfrm>
              <a:off x="0" y="0"/>
              <a:ext cx="1208410" cy="582027"/>
            </a:xfrm>
            <a:custGeom>
              <a:avLst/>
              <a:gdLst/>
              <a:ahLst/>
              <a:cxnLst/>
              <a:rect l="l" t="t" r="r" b="b"/>
              <a:pathLst>
                <a:path w="1208410" h="582027">
                  <a:moveTo>
                    <a:pt x="50621" y="0"/>
                  </a:moveTo>
                  <a:lnTo>
                    <a:pt x="1157789" y="0"/>
                  </a:lnTo>
                  <a:cubicBezTo>
                    <a:pt x="1185746" y="0"/>
                    <a:pt x="1208410" y="22664"/>
                    <a:pt x="1208410" y="50621"/>
                  </a:cubicBezTo>
                  <a:lnTo>
                    <a:pt x="1208410" y="531407"/>
                  </a:lnTo>
                  <a:cubicBezTo>
                    <a:pt x="1208410" y="559364"/>
                    <a:pt x="1185746" y="582027"/>
                    <a:pt x="1157789" y="582027"/>
                  </a:cubicBezTo>
                  <a:lnTo>
                    <a:pt x="50621" y="582027"/>
                  </a:lnTo>
                  <a:cubicBezTo>
                    <a:pt x="22664" y="582027"/>
                    <a:pt x="0" y="559364"/>
                    <a:pt x="0" y="531407"/>
                  </a:cubicBezTo>
                  <a:lnTo>
                    <a:pt x="0" y="50621"/>
                  </a:lnTo>
                  <a:cubicBezTo>
                    <a:pt x="0" y="22664"/>
                    <a:pt x="22664" y="0"/>
                    <a:pt x="50621" y="0"/>
                  </a:cubicBez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2" name="TextBox 12">
              <a:extLst>
                <a:ext uri="{FF2B5EF4-FFF2-40B4-BE49-F238E27FC236}">
                  <a16:creationId xmlns:a16="http://schemas.microsoft.com/office/drawing/2014/main" id="{CD3FCF16-F85C-1290-85CF-C3625FB02BF9}"/>
                </a:ext>
              </a:extLst>
            </p:cNvPr>
            <p:cNvSpPr txBox="1"/>
            <p:nvPr/>
          </p:nvSpPr>
          <p:spPr>
            <a:xfrm>
              <a:off x="0" y="-85725"/>
              <a:ext cx="1208410" cy="66775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¿Cómo se nota esta emoción en el cuerpo?</a:t>
              </a:r>
            </a:p>
          </p:txBody>
        </p:sp>
      </p:grpSp>
      <p:grpSp>
        <p:nvGrpSpPr>
          <p:cNvPr id="13" name="Group 13">
            <a:extLst>
              <a:ext uri="{FF2B5EF4-FFF2-40B4-BE49-F238E27FC236}">
                <a16:creationId xmlns:a16="http://schemas.microsoft.com/office/drawing/2014/main" id="{9083B836-BA8A-1D51-EF1E-27DDB3590174}"/>
              </a:ext>
            </a:extLst>
          </p:cNvPr>
          <p:cNvGrpSpPr/>
          <p:nvPr/>
        </p:nvGrpSpPr>
        <p:grpSpPr>
          <a:xfrm>
            <a:off x="10685583" y="938341"/>
            <a:ext cx="4588182" cy="2209885"/>
            <a:chOff x="0" y="0"/>
            <a:chExt cx="1208410" cy="582027"/>
          </a:xfrm>
        </p:grpSpPr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AA0342A0-B2B3-5506-18DA-FCCD0A362C52}"/>
                </a:ext>
              </a:extLst>
            </p:cNvPr>
            <p:cNvSpPr/>
            <p:nvPr/>
          </p:nvSpPr>
          <p:spPr>
            <a:xfrm>
              <a:off x="0" y="0"/>
              <a:ext cx="1208410" cy="582027"/>
            </a:xfrm>
            <a:custGeom>
              <a:avLst/>
              <a:gdLst/>
              <a:ahLst/>
              <a:cxnLst/>
              <a:rect l="l" t="t" r="r" b="b"/>
              <a:pathLst>
                <a:path w="1208410" h="582027">
                  <a:moveTo>
                    <a:pt x="50621" y="0"/>
                  </a:moveTo>
                  <a:lnTo>
                    <a:pt x="1157789" y="0"/>
                  </a:lnTo>
                  <a:cubicBezTo>
                    <a:pt x="1185746" y="0"/>
                    <a:pt x="1208410" y="22664"/>
                    <a:pt x="1208410" y="50621"/>
                  </a:cubicBezTo>
                  <a:lnTo>
                    <a:pt x="1208410" y="531407"/>
                  </a:lnTo>
                  <a:cubicBezTo>
                    <a:pt x="1208410" y="559364"/>
                    <a:pt x="1185746" y="582027"/>
                    <a:pt x="1157789" y="582027"/>
                  </a:cubicBezTo>
                  <a:lnTo>
                    <a:pt x="50621" y="582027"/>
                  </a:lnTo>
                  <a:cubicBezTo>
                    <a:pt x="22664" y="582027"/>
                    <a:pt x="0" y="559364"/>
                    <a:pt x="0" y="531407"/>
                  </a:cubicBezTo>
                  <a:lnTo>
                    <a:pt x="0" y="50621"/>
                  </a:lnTo>
                  <a:cubicBezTo>
                    <a:pt x="0" y="22664"/>
                    <a:pt x="22664" y="0"/>
                    <a:pt x="50621" y="0"/>
                  </a:cubicBezTo>
                  <a:close/>
                </a:path>
              </a:pathLst>
            </a:custGeom>
            <a:solidFill>
              <a:srgbClr val="E4829D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5" name="TextBox 15">
              <a:extLst>
                <a:ext uri="{FF2B5EF4-FFF2-40B4-BE49-F238E27FC236}">
                  <a16:creationId xmlns:a16="http://schemas.microsoft.com/office/drawing/2014/main" id="{DC19583E-44C2-A910-6726-2BB907BD12B2}"/>
                </a:ext>
              </a:extLst>
            </p:cNvPr>
            <p:cNvSpPr txBox="1"/>
            <p:nvPr/>
          </p:nvSpPr>
          <p:spPr>
            <a:xfrm>
              <a:off x="0" y="-85725"/>
              <a:ext cx="1208410" cy="66775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¿Creéis que las emociones cambian rápido?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324597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2900" y="3917718"/>
            <a:ext cx="19133820" cy="10402643"/>
            <a:chOff x="0" y="0"/>
            <a:chExt cx="2551176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511761" cy="13870178"/>
            </a:xfrm>
            <a:custGeom>
              <a:avLst/>
              <a:gdLst/>
              <a:ahLst/>
              <a:cxnLst/>
              <a:rect l="l" t="t" r="r" b="b"/>
              <a:pathLst>
                <a:path w="25511761" h="13870178">
                  <a:moveTo>
                    <a:pt x="0" y="6935089"/>
                  </a:moveTo>
                  <a:cubicBezTo>
                    <a:pt x="0" y="3104896"/>
                    <a:pt x="5711063" y="0"/>
                    <a:pt x="12755880" y="0"/>
                  </a:cubicBezTo>
                  <a:cubicBezTo>
                    <a:pt x="19800698" y="0"/>
                    <a:pt x="25511761" y="3104896"/>
                    <a:pt x="25511761" y="6935089"/>
                  </a:cubicBezTo>
                  <a:cubicBezTo>
                    <a:pt x="25511761" y="10765282"/>
                    <a:pt x="19800698" y="13870178"/>
                    <a:pt x="12755880" y="13870178"/>
                  </a:cubicBezTo>
                  <a:cubicBezTo>
                    <a:pt x="5711063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FFED4C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6983730" y="5161636"/>
            <a:ext cx="432054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Actividad 1.3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143500" y="6732654"/>
            <a:ext cx="8001000" cy="1571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Juego “Todos aquellos que…”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113186" y="3330396"/>
            <a:ext cx="3990751" cy="5216669"/>
          </a:xfrm>
          <a:custGeom>
            <a:avLst/>
            <a:gdLst/>
            <a:ahLst/>
            <a:cxnLst/>
            <a:rect l="l" t="t" r="r" b="b"/>
            <a:pathLst>
              <a:path w="3990751" h="5216669">
                <a:moveTo>
                  <a:pt x="0" y="0"/>
                </a:moveTo>
                <a:lnTo>
                  <a:pt x="3990752" y="0"/>
                </a:lnTo>
                <a:lnTo>
                  <a:pt x="3990752" y="5216669"/>
                </a:lnTo>
                <a:lnTo>
                  <a:pt x="0" y="521666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Freeform 3"/>
          <p:cNvSpPr/>
          <p:nvPr/>
        </p:nvSpPr>
        <p:spPr>
          <a:xfrm flipH="1">
            <a:off x="8203577" y="3330396"/>
            <a:ext cx="3990751" cy="5216669"/>
          </a:xfrm>
          <a:custGeom>
            <a:avLst/>
            <a:gdLst/>
            <a:ahLst/>
            <a:cxnLst/>
            <a:rect l="l" t="t" r="r" b="b"/>
            <a:pathLst>
              <a:path w="3990751" h="5216669">
                <a:moveTo>
                  <a:pt x="3990752" y="0"/>
                </a:moveTo>
                <a:lnTo>
                  <a:pt x="0" y="0"/>
                </a:lnTo>
                <a:lnTo>
                  <a:pt x="0" y="5216669"/>
                </a:lnTo>
                <a:lnTo>
                  <a:pt x="3990752" y="5216669"/>
                </a:lnTo>
                <a:lnTo>
                  <a:pt x="3990752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4" name="TextBox 4"/>
          <p:cNvSpPr txBox="1"/>
          <p:nvPr/>
        </p:nvSpPr>
        <p:spPr>
          <a:xfrm>
            <a:off x="1722120" y="1779178"/>
            <a:ext cx="5562600" cy="1778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Materiales</a:t>
            </a:r>
          </a:p>
          <a:p>
            <a:pPr algn="l">
              <a:lnSpc>
                <a:spcPts val="28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Círculo de sillas (una menos que el número de participantes)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Espacio libre para moverse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722120" y="5359365"/>
            <a:ext cx="5091452" cy="3187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¿Qué es lo que haremos?</a:t>
            </a:r>
          </a:p>
          <a:p>
            <a:pPr algn="l">
              <a:lnSpc>
                <a:spcPts val="28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Hacer un juego de movimiento para identificar emociones comunes.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Responder cambiando de sitio cuando nos sintamos identificados.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Observar cuántas experiencias compartimos sin hablar de casos personales.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603429" y="4041631"/>
            <a:ext cx="3990751" cy="5216669"/>
          </a:xfrm>
          <a:custGeom>
            <a:avLst/>
            <a:gdLst/>
            <a:ahLst/>
            <a:cxnLst/>
            <a:rect l="l" t="t" r="r" b="b"/>
            <a:pathLst>
              <a:path w="3990751" h="5216669">
                <a:moveTo>
                  <a:pt x="0" y="0"/>
                </a:moveTo>
                <a:lnTo>
                  <a:pt x="3990751" y="0"/>
                </a:lnTo>
                <a:lnTo>
                  <a:pt x="3990751" y="5216669"/>
                </a:lnTo>
                <a:lnTo>
                  <a:pt x="0" y="521666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Freeform 3"/>
          <p:cNvSpPr/>
          <p:nvPr/>
        </p:nvSpPr>
        <p:spPr>
          <a:xfrm flipH="1">
            <a:off x="4693820" y="4041631"/>
            <a:ext cx="3990751" cy="5216669"/>
          </a:xfrm>
          <a:custGeom>
            <a:avLst/>
            <a:gdLst/>
            <a:ahLst/>
            <a:cxnLst/>
            <a:rect l="l" t="t" r="r" b="b"/>
            <a:pathLst>
              <a:path w="3990751" h="5216669">
                <a:moveTo>
                  <a:pt x="3990751" y="0"/>
                </a:moveTo>
                <a:lnTo>
                  <a:pt x="0" y="0"/>
                </a:lnTo>
                <a:lnTo>
                  <a:pt x="0" y="5216669"/>
                </a:lnTo>
                <a:lnTo>
                  <a:pt x="3990751" y="5216669"/>
                </a:lnTo>
                <a:lnTo>
                  <a:pt x="3990751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4" name="TextBox 4"/>
          <p:cNvSpPr txBox="1"/>
          <p:nvPr/>
        </p:nvSpPr>
        <p:spPr>
          <a:xfrm>
            <a:off x="4693820" y="1853843"/>
            <a:ext cx="8920064" cy="368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Todos aquellos que esta semana han sentido nervios por un examen…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60767" y="2468491"/>
            <a:ext cx="9186168" cy="368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Todos aquellos que a veces duermen peor cuando están preocupados…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110787" y="3083139"/>
            <a:ext cx="8086130" cy="368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Todos aquellos que han querido un descanso y no han podido…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7030104" y="962025"/>
            <a:ext cx="4247496" cy="3411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Vamos a </a:t>
            </a: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cambiar</a:t>
            </a:r>
            <a:r>
              <a: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de sitio....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603429" y="4041631"/>
            <a:ext cx="3990751" cy="5216669"/>
          </a:xfrm>
          <a:custGeom>
            <a:avLst/>
            <a:gdLst/>
            <a:ahLst/>
            <a:cxnLst/>
            <a:rect l="l" t="t" r="r" b="b"/>
            <a:pathLst>
              <a:path w="3990751" h="5216669">
                <a:moveTo>
                  <a:pt x="0" y="0"/>
                </a:moveTo>
                <a:lnTo>
                  <a:pt x="3990751" y="0"/>
                </a:lnTo>
                <a:lnTo>
                  <a:pt x="3990751" y="5216669"/>
                </a:lnTo>
                <a:lnTo>
                  <a:pt x="0" y="521666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Freeform 3"/>
          <p:cNvSpPr/>
          <p:nvPr/>
        </p:nvSpPr>
        <p:spPr>
          <a:xfrm flipH="1">
            <a:off x="4693820" y="4041631"/>
            <a:ext cx="3990751" cy="5216669"/>
          </a:xfrm>
          <a:custGeom>
            <a:avLst/>
            <a:gdLst/>
            <a:ahLst/>
            <a:cxnLst/>
            <a:rect l="l" t="t" r="r" b="b"/>
            <a:pathLst>
              <a:path w="3990751" h="5216669">
                <a:moveTo>
                  <a:pt x="3990751" y="0"/>
                </a:moveTo>
                <a:lnTo>
                  <a:pt x="0" y="0"/>
                </a:lnTo>
                <a:lnTo>
                  <a:pt x="0" y="5216669"/>
                </a:lnTo>
                <a:lnTo>
                  <a:pt x="3990751" y="5216669"/>
                </a:lnTo>
                <a:lnTo>
                  <a:pt x="3990751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4" name="TextBox 4"/>
          <p:cNvSpPr txBox="1"/>
          <p:nvPr/>
        </p:nvSpPr>
        <p:spPr>
          <a:xfrm>
            <a:off x="4685833" y="1853843"/>
            <a:ext cx="8936038" cy="368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Todos aquellos que han estado enfadados por algo que les salió mal…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272563" y="2468491"/>
            <a:ext cx="7762577" cy="368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Todos aquellos que han sentido presión por terminar tareas…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953904" y="962025"/>
            <a:ext cx="4399896" cy="3411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Vamos a </a:t>
            </a: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cambiar</a:t>
            </a:r>
            <a:r>
              <a: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de sitio....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603429" y="4041631"/>
            <a:ext cx="3990751" cy="5216669"/>
          </a:xfrm>
          <a:custGeom>
            <a:avLst/>
            <a:gdLst/>
            <a:ahLst/>
            <a:cxnLst/>
            <a:rect l="l" t="t" r="r" b="b"/>
            <a:pathLst>
              <a:path w="3990751" h="5216669">
                <a:moveTo>
                  <a:pt x="0" y="0"/>
                </a:moveTo>
                <a:lnTo>
                  <a:pt x="3990751" y="0"/>
                </a:lnTo>
                <a:lnTo>
                  <a:pt x="3990751" y="5216669"/>
                </a:lnTo>
                <a:lnTo>
                  <a:pt x="0" y="521666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Freeform 3"/>
          <p:cNvSpPr/>
          <p:nvPr/>
        </p:nvSpPr>
        <p:spPr>
          <a:xfrm flipH="1">
            <a:off x="4693820" y="4041631"/>
            <a:ext cx="3990751" cy="5216669"/>
          </a:xfrm>
          <a:custGeom>
            <a:avLst/>
            <a:gdLst/>
            <a:ahLst/>
            <a:cxnLst/>
            <a:rect l="l" t="t" r="r" b="b"/>
            <a:pathLst>
              <a:path w="3990751" h="5216669">
                <a:moveTo>
                  <a:pt x="3990751" y="0"/>
                </a:moveTo>
                <a:lnTo>
                  <a:pt x="0" y="0"/>
                </a:lnTo>
                <a:lnTo>
                  <a:pt x="0" y="5216669"/>
                </a:lnTo>
                <a:lnTo>
                  <a:pt x="3990751" y="5216669"/>
                </a:lnTo>
                <a:lnTo>
                  <a:pt x="3990751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4" name="Group 4"/>
          <p:cNvGrpSpPr/>
          <p:nvPr/>
        </p:nvGrpSpPr>
        <p:grpSpPr>
          <a:xfrm>
            <a:off x="2853446" y="1028700"/>
            <a:ext cx="5893563" cy="2174122"/>
            <a:chOff x="0" y="0"/>
            <a:chExt cx="1552214" cy="57260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552214" cy="572608"/>
            </a:xfrm>
            <a:custGeom>
              <a:avLst/>
              <a:gdLst/>
              <a:ahLst/>
              <a:cxnLst/>
              <a:rect l="l" t="t" r="r" b="b"/>
              <a:pathLst>
                <a:path w="1552214" h="572608">
                  <a:moveTo>
                    <a:pt x="39409" y="0"/>
                  </a:moveTo>
                  <a:lnTo>
                    <a:pt x="1512806" y="0"/>
                  </a:lnTo>
                  <a:cubicBezTo>
                    <a:pt x="1534570" y="0"/>
                    <a:pt x="1552214" y="17644"/>
                    <a:pt x="1552214" y="39409"/>
                  </a:cubicBezTo>
                  <a:lnTo>
                    <a:pt x="1552214" y="533199"/>
                  </a:lnTo>
                  <a:cubicBezTo>
                    <a:pt x="1552214" y="543651"/>
                    <a:pt x="1548062" y="553675"/>
                    <a:pt x="1540672" y="561066"/>
                  </a:cubicBezTo>
                  <a:cubicBezTo>
                    <a:pt x="1533281" y="568456"/>
                    <a:pt x="1523257" y="572608"/>
                    <a:pt x="1512806" y="572608"/>
                  </a:cubicBezTo>
                  <a:lnTo>
                    <a:pt x="39409" y="572608"/>
                  </a:lnTo>
                  <a:cubicBezTo>
                    <a:pt x="28957" y="572608"/>
                    <a:pt x="18933" y="568456"/>
                    <a:pt x="11543" y="561066"/>
                  </a:cubicBezTo>
                  <a:cubicBezTo>
                    <a:pt x="4152" y="553675"/>
                    <a:pt x="0" y="543651"/>
                    <a:pt x="0" y="533199"/>
                  </a:cubicBezTo>
                  <a:lnTo>
                    <a:pt x="0" y="39409"/>
                  </a:lnTo>
                  <a:cubicBezTo>
                    <a:pt x="0" y="28957"/>
                    <a:pt x="4152" y="18933"/>
                    <a:pt x="11543" y="11543"/>
                  </a:cubicBezTo>
                  <a:cubicBezTo>
                    <a:pt x="18933" y="4152"/>
                    <a:pt x="28957" y="0"/>
                    <a:pt x="39409" y="0"/>
                  </a:cubicBez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85725"/>
              <a:ext cx="1552214" cy="6583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¿Os habéis dado cuenta de lo mucho que coincidimos?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540991" y="1028700"/>
            <a:ext cx="5893563" cy="2174122"/>
            <a:chOff x="0" y="0"/>
            <a:chExt cx="1552214" cy="572608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552214" cy="572608"/>
            </a:xfrm>
            <a:custGeom>
              <a:avLst/>
              <a:gdLst/>
              <a:ahLst/>
              <a:cxnLst/>
              <a:rect l="l" t="t" r="r" b="b"/>
              <a:pathLst>
                <a:path w="1552214" h="572608">
                  <a:moveTo>
                    <a:pt x="39409" y="0"/>
                  </a:moveTo>
                  <a:lnTo>
                    <a:pt x="1512806" y="0"/>
                  </a:lnTo>
                  <a:cubicBezTo>
                    <a:pt x="1534570" y="0"/>
                    <a:pt x="1552214" y="17644"/>
                    <a:pt x="1552214" y="39409"/>
                  </a:cubicBezTo>
                  <a:lnTo>
                    <a:pt x="1552214" y="533199"/>
                  </a:lnTo>
                  <a:cubicBezTo>
                    <a:pt x="1552214" y="543651"/>
                    <a:pt x="1548062" y="553675"/>
                    <a:pt x="1540672" y="561066"/>
                  </a:cubicBezTo>
                  <a:cubicBezTo>
                    <a:pt x="1533281" y="568456"/>
                    <a:pt x="1523257" y="572608"/>
                    <a:pt x="1512806" y="572608"/>
                  </a:cubicBezTo>
                  <a:lnTo>
                    <a:pt x="39409" y="572608"/>
                  </a:lnTo>
                  <a:cubicBezTo>
                    <a:pt x="28957" y="572608"/>
                    <a:pt x="18933" y="568456"/>
                    <a:pt x="11543" y="561066"/>
                  </a:cubicBezTo>
                  <a:cubicBezTo>
                    <a:pt x="4152" y="553675"/>
                    <a:pt x="0" y="543651"/>
                    <a:pt x="0" y="533199"/>
                  </a:cubicBezTo>
                  <a:lnTo>
                    <a:pt x="0" y="39409"/>
                  </a:lnTo>
                  <a:cubicBezTo>
                    <a:pt x="0" y="28957"/>
                    <a:pt x="4152" y="18933"/>
                    <a:pt x="11543" y="11543"/>
                  </a:cubicBezTo>
                  <a:cubicBezTo>
                    <a:pt x="18933" y="4152"/>
                    <a:pt x="28957" y="0"/>
                    <a:pt x="39409" y="0"/>
                  </a:cubicBezTo>
                  <a:close/>
                </a:path>
              </a:pathLst>
            </a:custGeom>
            <a:solidFill>
              <a:srgbClr val="51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85725"/>
              <a:ext cx="1552214" cy="6583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¿Qué os sorprende del juego?</a:t>
              </a:r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2900" y="3917718"/>
            <a:ext cx="19133820" cy="10402643"/>
            <a:chOff x="0" y="0"/>
            <a:chExt cx="2551176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511761" cy="13870178"/>
            </a:xfrm>
            <a:custGeom>
              <a:avLst/>
              <a:gdLst/>
              <a:ahLst/>
              <a:cxnLst/>
              <a:rect l="l" t="t" r="r" b="b"/>
              <a:pathLst>
                <a:path w="25511761" h="13870178">
                  <a:moveTo>
                    <a:pt x="0" y="6935089"/>
                  </a:moveTo>
                  <a:cubicBezTo>
                    <a:pt x="0" y="3104896"/>
                    <a:pt x="5711063" y="0"/>
                    <a:pt x="12755880" y="0"/>
                  </a:cubicBezTo>
                  <a:cubicBezTo>
                    <a:pt x="19800698" y="0"/>
                    <a:pt x="25511761" y="3104896"/>
                    <a:pt x="25511761" y="6935089"/>
                  </a:cubicBezTo>
                  <a:cubicBezTo>
                    <a:pt x="25511761" y="10765282"/>
                    <a:pt x="19800698" y="13870178"/>
                    <a:pt x="12755880" y="13870178"/>
                  </a:cubicBezTo>
                  <a:cubicBezTo>
                    <a:pt x="5711063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E4829D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6983730" y="5161636"/>
            <a:ext cx="432054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Actividad 1.4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143500" y="6732654"/>
            <a:ext cx="8001000" cy="1571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“Head Picture” - ¿Qué me estresa?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868879" y="1845853"/>
            <a:ext cx="6374356" cy="6995178"/>
          </a:xfrm>
          <a:custGeom>
            <a:avLst/>
            <a:gdLst/>
            <a:ahLst/>
            <a:cxnLst/>
            <a:rect l="l" t="t" r="r" b="b"/>
            <a:pathLst>
              <a:path w="6374356" h="6995178">
                <a:moveTo>
                  <a:pt x="0" y="0"/>
                </a:moveTo>
                <a:lnTo>
                  <a:pt x="6374356" y="0"/>
                </a:lnTo>
                <a:lnTo>
                  <a:pt x="6374356" y="6995179"/>
                </a:lnTo>
                <a:lnTo>
                  <a:pt x="0" y="699517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1722120" y="1779178"/>
            <a:ext cx="5562600" cy="2130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Materiales</a:t>
            </a:r>
          </a:p>
          <a:p>
            <a:pPr algn="l">
              <a:lnSpc>
                <a:spcPts val="28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Cartulina grande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Rotuladores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Dibujo de una cabeza (o hacerlo en directo)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722120" y="5359365"/>
            <a:ext cx="5091452" cy="2835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¿Qué es lo que haremos?</a:t>
            </a:r>
          </a:p>
          <a:p>
            <a:pPr algn="l">
              <a:lnSpc>
                <a:spcPts val="28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Dibujar un gran “cerebro/cabeza” en un póster.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Llenarlo con situaciones que generan estrés.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Construir un mapa visual del estrés general del grupo.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534440" y="3664109"/>
            <a:ext cx="3638732" cy="2482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No vamos a hablar de historias personales</a:t>
            </a: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; solo de situaciones generales que muchos viven. Todas las ideas son bienvenidas: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no hay respuestas buenas o malas.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988500" y="3634046"/>
            <a:ext cx="6374356" cy="6995178"/>
          </a:xfrm>
          <a:custGeom>
            <a:avLst/>
            <a:gdLst/>
            <a:ahLst/>
            <a:cxnLst/>
            <a:rect l="l" t="t" r="r" b="b"/>
            <a:pathLst>
              <a:path w="6374356" h="6995178">
                <a:moveTo>
                  <a:pt x="0" y="0"/>
                </a:moveTo>
                <a:lnTo>
                  <a:pt x="6374356" y="0"/>
                </a:lnTo>
                <a:lnTo>
                  <a:pt x="6374356" y="6995179"/>
                </a:lnTo>
                <a:lnTo>
                  <a:pt x="0" y="699517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3139408" y="1178343"/>
            <a:ext cx="12009183" cy="1119088"/>
            <a:chOff x="0" y="0"/>
            <a:chExt cx="3162912" cy="29473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162913" cy="294739"/>
            </a:xfrm>
            <a:custGeom>
              <a:avLst/>
              <a:gdLst/>
              <a:ahLst/>
              <a:cxnLst/>
              <a:rect l="l" t="t" r="r" b="b"/>
              <a:pathLst>
                <a:path w="3162913" h="294739">
                  <a:moveTo>
                    <a:pt x="19340" y="0"/>
                  </a:moveTo>
                  <a:lnTo>
                    <a:pt x="3143573" y="0"/>
                  </a:lnTo>
                  <a:cubicBezTo>
                    <a:pt x="3148702" y="0"/>
                    <a:pt x="3153621" y="2038"/>
                    <a:pt x="3157248" y="5665"/>
                  </a:cubicBezTo>
                  <a:cubicBezTo>
                    <a:pt x="3160875" y="9292"/>
                    <a:pt x="3162913" y="14211"/>
                    <a:pt x="3162913" y="19340"/>
                  </a:cubicBezTo>
                  <a:lnTo>
                    <a:pt x="3162913" y="275399"/>
                  </a:lnTo>
                  <a:cubicBezTo>
                    <a:pt x="3162913" y="280528"/>
                    <a:pt x="3160875" y="285448"/>
                    <a:pt x="3157248" y="289075"/>
                  </a:cubicBezTo>
                  <a:cubicBezTo>
                    <a:pt x="3153621" y="292702"/>
                    <a:pt x="3148702" y="294739"/>
                    <a:pt x="3143573" y="294739"/>
                  </a:cubicBezTo>
                  <a:lnTo>
                    <a:pt x="19340" y="294739"/>
                  </a:lnTo>
                  <a:cubicBezTo>
                    <a:pt x="14211" y="294739"/>
                    <a:pt x="9292" y="292702"/>
                    <a:pt x="5665" y="289075"/>
                  </a:cubicBezTo>
                  <a:cubicBezTo>
                    <a:pt x="2038" y="285448"/>
                    <a:pt x="0" y="280528"/>
                    <a:pt x="0" y="275399"/>
                  </a:cubicBezTo>
                  <a:lnTo>
                    <a:pt x="0" y="19340"/>
                  </a:lnTo>
                  <a:cubicBezTo>
                    <a:pt x="0" y="14211"/>
                    <a:pt x="2038" y="9292"/>
                    <a:pt x="5665" y="5665"/>
                  </a:cubicBezTo>
                  <a:cubicBezTo>
                    <a:pt x="9292" y="2038"/>
                    <a:pt x="14211" y="0"/>
                    <a:pt x="19340" y="0"/>
                  </a:cubicBezTo>
                  <a:close/>
                </a:path>
              </a:pathLst>
            </a:custGeom>
            <a:solidFill>
              <a:srgbClr val="E4829D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85725"/>
              <a:ext cx="3162912" cy="38046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¿Qué cosas suelen estresar a los niños de vuestra edad?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2387727" y="3010312"/>
            <a:ext cx="1902737" cy="761449"/>
            <a:chOff x="0" y="0"/>
            <a:chExt cx="501132" cy="20054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501132" cy="200546"/>
            </a:xfrm>
            <a:custGeom>
              <a:avLst/>
              <a:gdLst/>
              <a:ahLst/>
              <a:cxnLst/>
              <a:rect l="l" t="t" r="r" b="b"/>
              <a:pathLst>
                <a:path w="501132" h="200546">
                  <a:moveTo>
                    <a:pt x="100273" y="0"/>
                  </a:moveTo>
                  <a:lnTo>
                    <a:pt x="400859" y="0"/>
                  </a:lnTo>
                  <a:cubicBezTo>
                    <a:pt x="427453" y="0"/>
                    <a:pt x="452958" y="10564"/>
                    <a:pt x="471763" y="29369"/>
                  </a:cubicBezTo>
                  <a:cubicBezTo>
                    <a:pt x="490568" y="48174"/>
                    <a:pt x="501132" y="73679"/>
                    <a:pt x="501132" y="100273"/>
                  </a:cubicBezTo>
                  <a:lnTo>
                    <a:pt x="501132" y="100273"/>
                  </a:lnTo>
                  <a:cubicBezTo>
                    <a:pt x="501132" y="155652"/>
                    <a:pt x="456239" y="200546"/>
                    <a:pt x="400859" y="200546"/>
                  </a:cubicBezTo>
                  <a:lnTo>
                    <a:pt x="100273" y="200546"/>
                  </a:lnTo>
                  <a:cubicBezTo>
                    <a:pt x="73679" y="200546"/>
                    <a:pt x="48174" y="189982"/>
                    <a:pt x="29369" y="171177"/>
                  </a:cubicBezTo>
                  <a:cubicBezTo>
                    <a:pt x="10564" y="152372"/>
                    <a:pt x="0" y="126867"/>
                    <a:pt x="0" y="100273"/>
                  </a:cubicBezTo>
                  <a:lnTo>
                    <a:pt x="0" y="100273"/>
                  </a:lnTo>
                  <a:cubicBezTo>
                    <a:pt x="0" y="73679"/>
                    <a:pt x="10564" y="48174"/>
                    <a:pt x="29369" y="29369"/>
                  </a:cubicBezTo>
                  <a:cubicBezTo>
                    <a:pt x="48174" y="10564"/>
                    <a:pt x="73679" y="0"/>
                    <a:pt x="100273" y="0"/>
                  </a:cubicBezTo>
                  <a:close/>
                </a:path>
              </a:pathLst>
            </a:custGeom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66675"/>
              <a:ext cx="501132" cy="26722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Estudios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2058181" y="3110536"/>
            <a:ext cx="3422701" cy="761449"/>
            <a:chOff x="0" y="0"/>
            <a:chExt cx="901452" cy="200546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901452" cy="200546"/>
            </a:xfrm>
            <a:custGeom>
              <a:avLst/>
              <a:gdLst/>
              <a:ahLst/>
              <a:cxnLst/>
              <a:rect l="l" t="t" r="r" b="b"/>
              <a:pathLst>
                <a:path w="901452" h="200546">
                  <a:moveTo>
                    <a:pt x="67858" y="0"/>
                  </a:moveTo>
                  <a:lnTo>
                    <a:pt x="833594" y="0"/>
                  </a:lnTo>
                  <a:cubicBezTo>
                    <a:pt x="851591" y="0"/>
                    <a:pt x="868851" y="7149"/>
                    <a:pt x="881577" y="19875"/>
                  </a:cubicBezTo>
                  <a:cubicBezTo>
                    <a:pt x="894303" y="32601"/>
                    <a:pt x="901452" y="49861"/>
                    <a:pt x="901452" y="67858"/>
                  </a:cubicBezTo>
                  <a:lnTo>
                    <a:pt x="901452" y="132688"/>
                  </a:lnTo>
                  <a:cubicBezTo>
                    <a:pt x="901452" y="170165"/>
                    <a:pt x="871071" y="200546"/>
                    <a:pt x="833594" y="200546"/>
                  </a:cubicBezTo>
                  <a:lnTo>
                    <a:pt x="67858" y="200546"/>
                  </a:lnTo>
                  <a:cubicBezTo>
                    <a:pt x="49861" y="200546"/>
                    <a:pt x="32601" y="193397"/>
                    <a:pt x="19875" y="180671"/>
                  </a:cubicBezTo>
                  <a:cubicBezTo>
                    <a:pt x="7149" y="167945"/>
                    <a:pt x="0" y="150685"/>
                    <a:pt x="0" y="132688"/>
                  </a:cubicBezTo>
                  <a:lnTo>
                    <a:pt x="0" y="67858"/>
                  </a:lnTo>
                  <a:cubicBezTo>
                    <a:pt x="0" y="49861"/>
                    <a:pt x="7149" y="32601"/>
                    <a:pt x="19875" y="19875"/>
                  </a:cubicBezTo>
                  <a:cubicBezTo>
                    <a:pt x="32601" y="7149"/>
                    <a:pt x="49861" y="0"/>
                    <a:pt x="67858" y="0"/>
                  </a:cubicBezTo>
                  <a:close/>
                </a:path>
              </a:pathLst>
            </a:custGeom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66675"/>
              <a:ext cx="901452" cy="26722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Problemas con amigos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2743981" y="4484641"/>
            <a:ext cx="3160947" cy="961898"/>
            <a:chOff x="0" y="0"/>
            <a:chExt cx="832513" cy="253339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32513" cy="253339"/>
            </a:xfrm>
            <a:custGeom>
              <a:avLst/>
              <a:gdLst/>
              <a:ahLst/>
              <a:cxnLst/>
              <a:rect l="l" t="t" r="r" b="b"/>
              <a:pathLst>
                <a:path w="832513" h="253339">
                  <a:moveTo>
                    <a:pt x="73477" y="0"/>
                  </a:moveTo>
                  <a:lnTo>
                    <a:pt x="759036" y="0"/>
                  </a:lnTo>
                  <a:cubicBezTo>
                    <a:pt x="778523" y="0"/>
                    <a:pt x="797212" y="7741"/>
                    <a:pt x="810992" y="21521"/>
                  </a:cubicBezTo>
                  <a:cubicBezTo>
                    <a:pt x="824772" y="35301"/>
                    <a:pt x="832513" y="53990"/>
                    <a:pt x="832513" y="73477"/>
                  </a:cubicBezTo>
                  <a:lnTo>
                    <a:pt x="832513" y="179862"/>
                  </a:lnTo>
                  <a:cubicBezTo>
                    <a:pt x="832513" y="220443"/>
                    <a:pt x="799616" y="253339"/>
                    <a:pt x="759036" y="253339"/>
                  </a:cubicBezTo>
                  <a:lnTo>
                    <a:pt x="73477" y="253339"/>
                  </a:lnTo>
                  <a:cubicBezTo>
                    <a:pt x="53990" y="253339"/>
                    <a:pt x="35301" y="245598"/>
                    <a:pt x="21521" y="231818"/>
                  </a:cubicBezTo>
                  <a:cubicBezTo>
                    <a:pt x="7741" y="218039"/>
                    <a:pt x="0" y="199350"/>
                    <a:pt x="0" y="179862"/>
                  </a:cubicBezTo>
                  <a:lnTo>
                    <a:pt x="0" y="73477"/>
                  </a:lnTo>
                  <a:cubicBezTo>
                    <a:pt x="0" y="32897"/>
                    <a:pt x="32897" y="0"/>
                    <a:pt x="73477" y="0"/>
                  </a:cubicBezTo>
                  <a:close/>
                </a:path>
              </a:pathLst>
            </a:custGeom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66675"/>
              <a:ext cx="832513" cy="32001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Ruidos o ambientes muy cargados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2743981" y="6056140"/>
            <a:ext cx="3160947" cy="761449"/>
            <a:chOff x="0" y="0"/>
            <a:chExt cx="832513" cy="200546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32513" cy="200546"/>
            </a:xfrm>
            <a:custGeom>
              <a:avLst/>
              <a:gdLst/>
              <a:ahLst/>
              <a:cxnLst/>
              <a:rect l="l" t="t" r="r" b="b"/>
              <a:pathLst>
                <a:path w="832513" h="200546">
                  <a:moveTo>
                    <a:pt x="73477" y="0"/>
                  </a:moveTo>
                  <a:lnTo>
                    <a:pt x="759036" y="0"/>
                  </a:lnTo>
                  <a:cubicBezTo>
                    <a:pt x="778523" y="0"/>
                    <a:pt x="797212" y="7741"/>
                    <a:pt x="810992" y="21521"/>
                  </a:cubicBezTo>
                  <a:cubicBezTo>
                    <a:pt x="824772" y="35301"/>
                    <a:pt x="832513" y="53990"/>
                    <a:pt x="832513" y="73477"/>
                  </a:cubicBezTo>
                  <a:lnTo>
                    <a:pt x="832513" y="127069"/>
                  </a:lnTo>
                  <a:cubicBezTo>
                    <a:pt x="832513" y="167649"/>
                    <a:pt x="799616" y="200546"/>
                    <a:pt x="759036" y="200546"/>
                  </a:cubicBezTo>
                  <a:lnTo>
                    <a:pt x="73477" y="200546"/>
                  </a:lnTo>
                  <a:cubicBezTo>
                    <a:pt x="53990" y="200546"/>
                    <a:pt x="35301" y="192805"/>
                    <a:pt x="21521" y="179025"/>
                  </a:cubicBezTo>
                  <a:cubicBezTo>
                    <a:pt x="7741" y="165246"/>
                    <a:pt x="0" y="146556"/>
                    <a:pt x="0" y="127069"/>
                  </a:cubicBezTo>
                  <a:lnTo>
                    <a:pt x="0" y="73477"/>
                  </a:lnTo>
                  <a:cubicBezTo>
                    <a:pt x="0" y="32897"/>
                    <a:pt x="32897" y="0"/>
                    <a:pt x="73477" y="0"/>
                  </a:cubicBezTo>
                  <a:close/>
                </a:path>
              </a:pathLst>
            </a:custGeom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66675"/>
              <a:ext cx="832513" cy="26722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Falta de descanso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708213" y="4484641"/>
            <a:ext cx="1902737" cy="761449"/>
            <a:chOff x="0" y="0"/>
            <a:chExt cx="501132" cy="200546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501132" cy="200546"/>
            </a:xfrm>
            <a:custGeom>
              <a:avLst/>
              <a:gdLst/>
              <a:ahLst/>
              <a:cxnLst/>
              <a:rect l="l" t="t" r="r" b="b"/>
              <a:pathLst>
                <a:path w="501132" h="200546">
                  <a:moveTo>
                    <a:pt x="100273" y="0"/>
                  </a:moveTo>
                  <a:lnTo>
                    <a:pt x="400859" y="0"/>
                  </a:lnTo>
                  <a:cubicBezTo>
                    <a:pt x="427453" y="0"/>
                    <a:pt x="452958" y="10564"/>
                    <a:pt x="471763" y="29369"/>
                  </a:cubicBezTo>
                  <a:cubicBezTo>
                    <a:pt x="490568" y="48174"/>
                    <a:pt x="501132" y="73679"/>
                    <a:pt x="501132" y="100273"/>
                  </a:cubicBezTo>
                  <a:lnTo>
                    <a:pt x="501132" y="100273"/>
                  </a:lnTo>
                  <a:cubicBezTo>
                    <a:pt x="501132" y="155652"/>
                    <a:pt x="456239" y="200546"/>
                    <a:pt x="400859" y="200546"/>
                  </a:cubicBezTo>
                  <a:lnTo>
                    <a:pt x="100273" y="200546"/>
                  </a:lnTo>
                  <a:cubicBezTo>
                    <a:pt x="73679" y="200546"/>
                    <a:pt x="48174" y="189982"/>
                    <a:pt x="29369" y="171177"/>
                  </a:cubicBezTo>
                  <a:cubicBezTo>
                    <a:pt x="10564" y="152372"/>
                    <a:pt x="0" y="126867"/>
                    <a:pt x="0" y="100273"/>
                  </a:cubicBezTo>
                  <a:lnTo>
                    <a:pt x="0" y="100273"/>
                  </a:lnTo>
                  <a:cubicBezTo>
                    <a:pt x="0" y="73679"/>
                    <a:pt x="10564" y="48174"/>
                    <a:pt x="29369" y="29369"/>
                  </a:cubicBezTo>
                  <a:cubicBezTo>
                    <a:pt x="48174" y="10564"/>
                    <a:pt x="73679" y="0"/>
                    <a:pt x="100273" y="0"/>
                  </a:cubicBezTo>
                  <a:close/>
                </a:path>
              </a:pathLst>
            </a:custGeom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66675"/>
              <a:ext cx="501132" cy="26722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Exámenes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708213" y="6199257"/>
            <a:ext cx="1902737" cy="761449"/>
            <a:chOff x="0" y="0"/>
            <a:chExt cx="501132" cy="200546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501132" cy="200546"/>
            </a:xfrm>
            <a:custGeom>
              <a:avLst/>
              <a:gdLst/>
              <a:ahLst/>
              <a:cxnLst/>
              <a:rect l="l" t="t" r="r" b="b"/>
              <a:pathLst>
                <a:path w="501132" h="200546">
                  <a:moveTo>
                    <a:pt x="100273" y="0"/>
                  </a:moveTo>
                  <a:lnTo>
                    <a:pt x="400859" y="0"/>
                  </a:lnTo>
                  <a:cubicBezTo>
                    <a:pt x="427453" y="0"/>
                    <a:pt x="452958" y="10564"/>
                    <a:pt x="471763" y="29369"/>
                  </a:cubicBezTo>
                  <a:cubicBezTo>
                    <a:pt x="490568" y="48174"/>
                    <a:pt x="501132" y="73679"/>
                    <a:pt x="501132" y="100273"/>
                  </a:cubicBezTo>
                  <a:lnTo>
                    <a:pt x="501132" y="100273"/>
                  </a:lnTo>
                  <a:cubicBezTo>
                    <a:pt x="501132" y="155652"/>
                    <a:pt x="456239" y="200546"/>
                    <a:pt x="400859" y="200546"/>
                  </a:cubicBezTo>
                  <a:lnTo>
                    <a:pt x="100273" y="200546"/>
                  </a:lnTo>
                  <a:cubicBezTo>
                    <a:pt x="73679" y="200546"/>
                    <a:pt x="48174" y="189982"/>
                    <a:pt x="29369" y="171177"/>
                  </a:cubicBezTo>
                  <a:cubicBezTo>
                    <a:pt x="10564" y="152372"/>
                    <a:pt x="0" y="126867"/>
                    <a:pt x="0" y="100273"/>
                  </a:cubicBezTo>
                  <a:lnTo>
                    <a:pt x="0" y="100273"/>
                  </a:lnTo>
                  <a:cubicBezTo>
                    <a:pt x="0" y="73679"/>
                    <a:pt x="10564" y="48174"/>
                    <a:pt x="29369" y="29369"/>
                  </a:cubicBezTo>
                  <a:cubicBezTo>
                    <a:pt x="48174" y="10564"/>
                    <a:pt x="73679" y="0"/>
                    <a:pt x="100273" y="0"/>
                  </a:cubicBezTo>
                  <a:close/>
                </a:path>
              </a:pathLst>
            </a:custGeom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66675"/>
              <a:ext cx="501132" cy="26722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Discusiones</a:t>
              </a:r>
            </a:p>
          </p:txBody>
        </p:sp>
      </p:grpSp>
      <p:sp>
        <p:nvSpPr>
          <p:cNvPr id="24" name="AutoShape 24"/>
          <p:cNvSpPr/>
          <p:nvPr/>
        </p:nvSpPr>
        <p:spPr>
          <a:xfrm>
            <a:off x="4290464" y="3391036"/>
            <a:ext cx="2092309" cy="1093605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25" name="AutoShape 25"/>
          <p:cNvSpPr/>
          <p:nvPr/>
        </p:nvSpPr>
        <p:spPr>
          <a:xfrm flipH="1">
            <a:off x="10298916" y="3491261"/>
            <a:ext cx="1759265" cy="778798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26" name="AutoShape 26"/>
          <p:cNvSpPr/>
          <p:nvPr/>
        </p:nvSpPr>
        <p:spPr>
          <a:xfrm flipH="1">
            <a:off x="11098483" y="4965590"/>
            <a:ext cx="1645498" cy="280500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27" name="AutoShape 27"/>
          <p:cNvSpPr/>
          <p:nvPr/>
        </p:nvSpPr>
        <p:spPr>
          <a:xfrm flipH="1" flipV="1">
            <a:off x="11362856" y="6084429"/>
            <a:ext cx="1381125" cy="352435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28" name="AutoShape 28"/>
          <p:cNvSpPr/>
          <p:nvPr/>
        </p:nvSpPr>
        <p:spPr>
          <a:xfrm>
            <a:off x="3615363" y="4873807"/>
            <a:ext cx="2246225" cy="601874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29" name="AutoShape 29"/>
          <p:cNvSpPr/>
          <p:nvPr/>
        </p:nvSpPr>
        <p:spPr>
          <a:xfrm flipV="1">
            <a:off x="3615363" y="6017293"/>
            <a:ext cx="2246225" cy="571130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988500" y="3634046"/>
            <a:ext cx="6374356" cy="6995178"/>
          </a:xfrm>
          <a:custGeom>
            <a:avLst/>
            <a:gdLst/>
            <a:ahLst/>
            <a:cxnLst/>
            <a:rect l="l" t="t" r="r" b="b"/>
            <a:pathLst>
              <a:path w="6374356" h="6995178">
                <a:moveTo>
                  <a:pt x="0" y="0"/>
                </a:moveTo>
                <a:lnTo>
                  <a:pt x="6374356" y="0"/>
                </a:lnTo>
                <a:lnTo>
                  <a:pt x="6374356" y="6995179"/>
                </a:lnTo>
                <a:lnTo>
                  <a:pt x="0" y="699517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3139408" y="1178343"/>
            <a:ext cx="12009183" cy="1119088"/>
            <a:chOff x="0" y="0"/>
            <a:chExt cx="3162912" cy="29473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162913" cy="294739"/>
            </a:xfrm>
            <a:custGeom>
              <a:avLst/>
              <a:gdLst/>
              <a:ahLst/>
              <a:cxnLst/>
              <a:rect l="l" t="t" r="r" b="b"/>
              <a:pathLst>
                <a:path w="3162913" h="294739">
                  <a:moveTo>
                    <a:pt x="19340" y="0"/>
                  </a:moveTo>
                  <a:lnTo>
                    <a:pt x="3143573" y="0"/>
                  </a:lnTo>
                  <a:cubicBezTo>
                    <a:pt x="3148702" y="0"/>
                    <a:pt x="3153621" y="2038"/>
                    <a:pt x="3157248" y="5665"/>
                  </a:cubicBezTo>
                  <a:cubicBezTo>
                    <a:pt x="3160875" y="9292"/>
                    <a:pt x="3162913" y="14211"/>
                    <a:pt x="3162913" y="19340"/>
                  </a:cubicBezTo>
                  <a:lnTo>
                    <a:pt x="3162913" y="275399"/>
                  </a:lnTo>
                  <a:cubicBezTo>
                    <a:pt x="3162913" y="280528"/>
                    <a:pt x="3160875" y="285448"/>
                    <a:pt x="3157248" y="289075"/>
                  </a:cubicBezTo>
                  <a:cubicBezTo>
                    <a:pt x="3153621" y="292702"/>
                    <a:pt x="3148702" y="294739"/>
                    <a:pt x="3143573" y="294739"/>
                  </a:cubicBezTo>
                  <a:lnTo>
                    <a:pt x="19340" y="294739"/>
                  </a:lnTo>
                  <a:cubicBezTo>
                    <a:pt x="14211" y="294739"/>
                    <a:pt x="9292" y="292702"/>
                    <a:pt x="5665" y="289075"/>
                  </a:cubicBezTo>
                  <a:cubicBezTo>
                    <a:pt x="2038" y="285448"/>
                    <a:pt x="0" y="280528"/>
                    <a:pt x="0" y="275399"/>
                  </a:cubicBezTo>
                  <a:lnTo>
                    <a:pt x="0" y="19340"/>
                  </a:lnTo>
                  <a:cubicBezTo>
                    <a:pt x="0" y="14211"/>
                    <a:pt x="2038" y="9292"/>
                    <a:pt x="5665" y="5665"/>
                  </a:cubicBezTo>
                  <a:cubicBezTo>
                    <a:pt x="9292" y="2038"/>
                    <a:pt x="14211" y="0"/>
                    <a:pt x="19340" y="0"/>
                  </a:cubicBezTo>
                  <a:close/>
                </a:path>
              </a:pathLst>
            </a:custGeom>
            <a:solidFill>
              <a:srgbClr val="71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85725"/>
              <a:ext cx="3162912" cy="38046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¿Cuántas de estas os pasan también a vosotros?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2387727" y="3010312"/>
            <a:ext cx="1902737" cy="761449"/>
            <a:chOff x="0" y="0"/>
            <a:chExt cx="501132" cy="20054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501132" cy="200546"/>
            </a:xfrm>
            <a:custGeom>
              <a:avLst/>
              <a:gdLst/>
              <a:ahLst/>
              <a:cxnLst/>
              <a:rect l="l" t="t" r="r" b="b"/>
              <a:pathLst>
                <a:path w="501132" h="200546">
                  <a:moveTo>
                    <a:pt x="100273" y="0"/>
                  </a:moveTo>
                  <a:lnTo>
                    <a:pt x="400859" y="0"/>
                  </a:lnTo>
                  <a:cubicBezTo>
                    <a:pt x="427453" y="0"/>
                    <a:pt x="452958" y="10564"/>
                    <a:pt x="471763" y="29369"/>
                  </a:cubicBezTo>
                  <a:cubicBezTo>
                    <a:pt x="490568" y="48174"/>
                    <a:pt x="501132" y="73679"/>
                    <a:pt x="501132" y="100273"/>
                  </a:cubicBezTo>
                  <a:lnTo>
                    <a:pt x="501132" y="100273"/>
                  </a:lnTo>
                  <a:cubicBezTo>
                    <a:pt x="501132" y="155652"/>
                    <a:pt x="456239" y="200546"/>
                    <a:pt x="400859" y="200546"/>
                  </a:cubicBezTo>
                  <a:lnTo>
                    <a:pt x="100273" y="200546"/>
                  </a:lnTo>
                  <a:cubicBezTo>
                    <a:pt x="73679" y="200546"/>
                    <a:pt x="48174" y="189982"/>
                    <a:pt x="29369" y="171177"/>
                  </a:cubicBezTo>
                  <a:cubicBezTo>
                    <a:pt x="10564" y="152372"/>
                    <a:pt x="0" y="126867"/>
                    <a:pt x="0" y="100273"/>
                  </a:cubicBezTo>
                  <a:lnTo>
                    <a:pt x="0" y="100273"/>
                  </a:lnTo>
                  <a:cubicBezTo>
                    <a:pt x="0" y="73679"/>
                    <a:pt x="10564" y="48174"/>
                    <a:pt x="29369" y="29369"/>
                  </a:cubicBezTo>
                  <a:cubicBezTo>
                    <a:pt x="48174" y="10564"/>
                    <a:pt x="73679" y="0"/>
                    <a:pt x="100273" y="0"/>
                  </a:cubicBezTo>
                  <a:close/>
                </a:path>
              </a:pathLst>
            </a:custGeom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66675"/>
              <a:ext cx="501132" cy="26722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Estudios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2058181" y="3110536"/>
            <a:ext cx="3422701" cy="761449"/>
            <a:chOff x="0" y="0"/>
            <a:chExt cx="901452" cy="200546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901452" cy="200546"/>
            </a:xfrm>
            <a:custGeom>
              <a:avLst/>
              <a:gdLst/>
              <a:ahLst/>
              <a:cxnLst/>
              <a:rect l="l" t="t" r="r" b="b"/>
              <a:pathLst>
                <a:path w="901452" h="200546">
                  <a:moveTo>
                    <a:pt x="67858" y="0"/>
                  </a:moveTo>
                  <a:lnTo>
                    <a:pt x="833594" y="0"/>
                  </a:lnTo>
                  <a:cubicBezTo>
                    <a:pt x="851591" y="0"/>
                    <a:pt x="868851" y="7149"/>
                    <a:pt x="881577" y="19875"/>
                  </a:cubicBezTo>
                  <a:cubicBezTo>
                    <a:pt x="894303" y="32601"/>
                    <a:pt x="901452" y="49861"/>
                    <a:pt x="901452" y="67858"/>
                  </a:cubicBezTo>
                  <a:lnTo>
                    <a:pt x="901452" y="132688"/>
                  </a:lnTo>
                  <a:cubicBezTo>
                    <a:pt x="901452" y="170165"/>
                    <a:pt x="871071" y="200546"/>
                    <a:pt x="833594" y="200546"/>
                  </a:cubicBezTo>
                  <a:lnTo>
                    <a:pt x="67858" y="200546"/>
                  </a:lnTo>
                  <a:cubicBezTo>
                    <a:pt x="49861" y="200546"/>
                    <a:pt x="32601" y="193397"/>
                    <a:pt x="19875" y="180671"/>
                  </a:cubicBezTo>
                  <a:cubicBezTo>
                    <a:pt x="7149" y="167945"/>
                    <a:pt x="0" y="150685"/>
                    <a:pt x="0" y="132688"/>
                  </a:cubicBezTo>
                  <a:lnTo>
                    <a:pt x="0" y="67858"/>
                  </a:lnTo>
                  <a:cubicBezTo>
                    <a:pt x="0" y="49861"/>
                    <a:pt x="7149" y="32601"/>
                    <a:pt x="19875" y="19875"/>
                  </a:cubicBezTo>
                  <a:cubicBezTo>
                    <a:pt x="32601" y="7149"/>
                    <a:pt x="49861" y="0"/>
                    <a:pt x="67858" y="0"/>
                  </a:cubicBezTo>
                  <a:close/>
                </a:path>
              </a:pathLst>
            </a:custGeom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66675"/>
              <a:ext cx="901452" cy="26722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Problemas con amigos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2743981" y="4484641"/>
            <a:ext cx="3160947" cy="961898"/>
            <a:chOff x="0" y="0"/>
            <a:chExt cx="832513" cy="253339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32513" cy="253339"/>
            </a:xfrm>
            <a:custGeom>
              <a:avLst/>
              <a:gdLst/>
              <a:ahLst/>
              <a:cxnLst/>
              <a:rect l="l" t="t" r="r" b="b"/>
              <a:pathLst>
                <a:path w="832513" h="253339">
                  <a:moveTo>
                    <a:pt x="73477" y="0"/>
                  </a:moveTo>
                  <a:lnTo>
                    <a:pt x="759036" y="0"/>
                  </a:lnTo>
                  <a:cubicBezTo>
                    <a:pt x="778523" y="0"/>
                    <a:pt x="797212" y="7741"/>
                    <a:pt x="810992" y="21521"/>
                  </a:cubicBezTo>
                  <a:cubicBezTo>
                    <a:pt x="824772" y="35301"/>
                    <a:pt x="832513" y="53990"/>
                    <a:pt x="832513" y="73477"/>
                  </a:cubicBezTo>
                  <a:lnTo>
                    <a:pt x="832513" y="179862"/>
                  </a:lnTo>
                  <a:cubicBezTo>
                    <a:pt x="832513" y="220443"/>
                    <a:pt x="799616" y="253339"/>
                    <a:pt x="759036" y="253339"/>
                  </a:cubicBezTo>
                  <a:lnTo>
                    <a:pt x="73477" y="253339"/>
                  </a:lnTo>
                  <a:cubicBezTo>
                    <a:pt x="53990" y="253339"/>
                    <a:pt x="35301" y="245598"/>
                    <a:pt x="21521" y="231818"/>
                  </a:cubicBezTo>
                  <a:cubicBezTo>
                    <a:pt x="7741" y="218039"/>
                    <a:pt x="0" y="199350"/>
                    <a:pt x="0" y="179862"/>
                  </a:cubicBezTo>
                  <a:lnTo>
                    <a:pt x="0" y="73477"/>
                  </a:lnTo>
                  <a:cubicBezTo>
                    <a:pt x="0" y="32897"/>
                    <a:pt x="32897" y="0"/>
                    <a:pt x="73477" y="0"/>
                  </a:cubicBezTo>
                  <a:close/>
                </a:path>
              </a:pathLst>
            </a:custGeom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66675"/>
              <a:ext cx="832513" cy="32001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Ruidos o ambientes muy cargados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2743981" y="6056140"/>
            <a:ext cx="3160947" cy="761449"/>
            <a:chOff x="0" y="0"/>
            <a:chExt cx="832513" cy="200546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32513" cy="200546"/>
            </a:xfrm>
            <a:custGeom>
              <a:avLst/>
              <a:gdLst/>
              <a:ahLst/>
              <a:cxnLst/>
              <a:rect l="l" t="t" r="r" b="b"/>
              <a:pathLst>
                <a:path w="832513" h="200546">
                  <a:moveTo>
                    <a:pt x="73477" y="0"/>
                  </a:moveTo>
                  <a:lnTo>
                    <a:pt x="759036" y="0"/>
                  </a:lnTo>
                  <a:cubicBezTo>
                    <a:pt x="778523" y="0"/>
                    <a:pt x="797212" y="7741"/>
                    <a:pt x="810992" y="21521"/>
                  </a:cubicBezTo>
                  <a:cubicBezTo>
                    <a:pt x="824772" y="35301"/>
                    <a:pt x="832513" y="53990"/>
                    <a:pt x="832513" y="73477"/>
                  </a:cubicBezTo>
                  <a:lnTo>
                    <a:pt x="832513" y="127069"/>
                  </a:lnTo>
                  <a:cubicBezTo>
                    <a:pt x="832513" y="167649"/>
                    <a:pt x="799616" y="200546"/>
                    <a:pt x="759036" y="200546"/>
                  </a:cubicBezTo>
                  <a:lnTo>
                    <a:pt x="73477" y="200546"/>
                  </a:lnTo>
                  <a:cubicBezTo>
                    <a:pt x="53990" y="200546"/>
                    <a:pt x="35301" y="192805"/>
                    <a:pt x="21521" y="179025"/>
                  </a:cubicBezTo>
                  <a:cubicBezTo>
                    <a:pt x="7741" y="165246"/>
                    <a:pt x="0" y="146556"/>
                    <a:pt x="0" y="127069"/>
                  </a:cubicBezTo>
                  <a:lnTo>
                    <a:pt x="0" y="73477"/>
                  </a:lnTo>
                  <a:cubicBezTo>
                    <a:pt x="0" y="32897"/>
                    <a:pt x="32897" y="0"/>
                    <a:pt x="73477" y="0"/>
                  </a:cubicBezTo>
                  <a:close/>
                </a:path>
              </a:pathLst>
            </a:custGeom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66675"/>
              <a:ext cx="832513" cy="26722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Falta de descanso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708213" y="4484641"/>
            <a:ext cx="1902737" cy="761449"/>
            <a:chOff x="0" y="0"/>
            <a:chExt cx="501132" cy="200546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501132" cy="200546"/>
            </a:xfrm>
            <a:custGeom>
              <a:avLst/>
              <a:gdLst/>
              <a:ahLst/>
              <a:cxnLst/>
              <a:rect l="l" t="t" r="r" b="b"/>
              <a:pathLst>
                <a:path w="501132" h="200546">
                  <a:moveTo>
                    <a:pt x="100273" y="0"/>
                  </a:moveTo>
                  <a:lnTo>
                    <a:pt x="400859" y="0"/>
                  </a:lnTo>
                  <a:cubicBezTo>
                    <a:pt x="427453" y="0"/>
                    <a:pt x="452958" y="10564"/>
                    <a:pt x="471763" y="29369"/>
                  </a:cubicBezTo>
                  <a:cubicBezTo>
                    <a:pt x="490568" y="48174"/>
                    <a:pt x="501132" y="73679"/>
                    <a:pt x="501132" y="100273"/>
                  </a:cubicBezTo>
                  <a:lnTo>
                    <a:pt x="501132" y="100273"/>
                  </a:lnTo>
                  <a:cubicBezTo>
                    <a:pt x="501132" y="155652"/>
                    <a:pt x="456239" y="200546"/>
                    <a:pt x="400859" y="200546"/>
                  </a:cubicBezTo>
                  <a:lnTo>
                    <a:pt x="100273" y="200546"/>
                  </a:lnTo>
                  <a:cubicBezTo>
                    <a:pt x="73679" y="200546"/>
                    <a:pt x="48174" y="189982"/>
                    <a:pt x="29369" y="171177"/>
                  </a:cubicBezTo>
                  <a:cubicBezTo>
                    <a:pt x="10564" y="152372"/>
                    <a:pt x="0" y="126867"/>
                    <a:pt x="0" y="100273"/>
                  </a:cubicBezTo>
                  <a:lnTo>
                    <a:pt x="0" y="100273"/>
                  </a:lnTo>
                  <a:cubicBezTo>
                    <a:pt x="0" y="73679"/>
                    <a:pt x="10564" y="48174"/>
                    <a:pt x="29369" y="29369"/>
                  </a:cubicBezTo>
                  <a:cubicBezTo>
                    <a:pt x="48174" y="10564"/>
                    <a:pt x="73679" y="0"/>
                    <a:pt x="100273" y="0"/>
                  </a:cubicBezTo>
                  <a:close/>
                </a:path>
              </a:pathLst>
            </a:custGeom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66675"/>
              <a:ext cx="501132" cy="26722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Exámenes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708213" y="6199257"/>
            <a:ext cx="1902737" cy="761449"/>
            <a:chOff x="0" y="0"/>
            <a:chExt cx="501132" cy="200546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501132" cy="200546"/>
            </a:xfrm>
            <a:custGeom>
              <a:avLst/>
              <a:gdLst/>
              <a:ahLst/>
              <a:cxnLst/>
              <a:rect l="l" t="t" r="r" b="b"/>
              <a:pathLst>
                <a:path w="501132" h="200546">
                  <a:moveTo>
                    <a:pt x="100273" y="0"/>
                  </a:moveTo>
                  <a:lnTo>
                    <a:pt x="400859" y="0"/>
                  </a:lnTo>
                  <a:cubicBezTo>
                    <a:pt x="427453" y="0"/>
                    <a:pt x="452958" y="10564"/>
                    <a:pt x="471763" y="29369"/>
                  </a:cubicBezTo>
                  <a:cubicBezTo>
                    <a:pt x="490568" y="48174"/>
                    <a:pt x="501132" y="73679"/>
                    <a:pt x="501132" y="100273"/>
                  </a:cubicBezTo>
                  <a:lnTo>
                    <a:pt x="501132" y="100273"/>
                  </a:lnTo>
                  <a:cubicBezTo>
                    <a:pt x="501132" y="155652"/>
                    <a:pt x="456239" y="200546"/>
                    <a:pt x="400859" y="200546"/>
                  </a:cubicBezTo>
                  <a:lnTo>
                    <a:pt x="100273" y="200546"/>
                  </a:lnTo>
                  <a:cubicBezTo>
                    <a:pt x="73679" y="200546"/>
                    <a:pt x="48174" y="189982"/>
                    <a:pt x="29369" y="171177"/>
                  </a:cubicBezTo>
                  <a:cubicBezTo>
                    <a:pt x="10564" y="152372"/>
                    <a:pt x="0" y="126867"/>
                    <a:pt x="0" y="100273"/>
                  </a:cubicBezTo>
                  <a:lnTo>
                    <a:pt x="0" y="100273"/>
                  </a:lnTo>
                  <a:cubicBezTo>
                    <a:pt x="0" y="73679"/>
                    <a:pt x="10564" y="48174"/>
                    <a:pt x="29369" y="29369"/>
                  </a:cubicBezTo>
                  <a:cubicBezTo>
                    <a:pt x="48174" y="10564"/>
                    <a:pt x="73679" y="0"/>
                    <a:pt x="100273" y="0"/>
                  </a:cubicBezTo>
                  <a:close/>
                </a:path>
              </a:pathLst>
            </a:custGeom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66675"/>
              <a:ext cx="501132" cy="26722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Discusiones</a:t>
              </a:r>
            </a:p>
          </p:txBody>
        </p:sp>
      </p:grpSp>
      <p:sp>
        <p:nvSpPr>
          <p:cNvPr id="24" name="AutoShape 24"/>
          <p:cNvSpPr/>
          <p:nvPr/>
        </p:nvSpPr>
        <p:spPr>
          <a:xfrm>
            <a:off x="4290464" y="3391036"/>
            <a:ext cx="2092309" cy="1093605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25" name="AutoShape 25"/>
          <p:cNvSpPr/>
          <p:nvPr/>
        </p:nvSpPr>
        <p:spPr>
          <a:xfrm flipH="1">
            <a:off x="10298916" y="3491261"/>
            <a:ext cx="1759265" cy="778798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26" name="AutoShape 26"/>
          <p:cNvSpPr/>
          <p:nvPr/>
        </p:nvSpPr>
        <p:spPr>
          <a:xfrm flipH="1">
            <a:off x="11098483" y="4965590"/>
            <a:ext cx="1645498" cy="280500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27" name="AutoShape 27"/>
          <p:cNvSpPr/>
          <p:nvPr/>
        </p:nvSpPr>
        <p:spPr>
          <a:xfrm flipH="1" flipV="1">
            <a:off x="11362856" y="6084429"/>
            <a:ext cx="1381125" cy="352435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28" name="AutoShape 28"/>
          <p:cNvSpPr/>
          <p:nvPr/>
        </p:nvSpPr>
        <p:spPr>
          <a:xfrm>
            <a:off x="3615363" y="4873807"/>
            <a:ext cx="2246225" cy="601874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29" name="AutoShape 29"/>
          <p:cNvSpPr/>
          <p:nvPr/>
        </p:nvSpPr>
        <p:spPr>
          <a:xfrm flipV="1">
            <a:off x="3615363" y="6017293"/>
            <a:ext cx="2246225" cy="571130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2900" y="3917718"/>
            <a:ext cx="19133820" cy="10402643"/>
            <a:chOff x="0" y="0"/>
            <a:chExt cx="2551176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511761" cy="13870178"/>
            </a:xfrm>
            <a:custGeom>
              <a:avLst/>
              <a:gdLst/>
              <a:ahLst/>
              <a:cxnLst/>
              <a:rect l="l" t="t" r="r" b="b"/>
              <a:pathLst>
                <a:path w="25511761" h="13870178">
                  <a:moveTo>
                    <a:pt x="0" y="6935089"/>
                  </a:moveTo>
                  <a:cubicBezTo>
                    <a:pt x="0" y="3104896"/>
                    <a:pt x="5711063" y="0"/>
                    <a:pt x="12755880" y="0"/>
                  </a:cubicBezTo>
                  <a:cubicBezTo>
                    <a:pt x="19800698" y="0"/>
                    <a:pt x="25511761" y="3104896"/>
                    <a:pt x="25511761" y="6935089"/>
                  </a:cubicBezTo>
                  <a:cubicBezTo>
                    <a:pt x="25511761" y="10765282"/>
                    <a:pt x="19800698" y="13870178"/>
                    <a:pt x="12755880" y="13870178"/>
                  </a:cubicBezTo>
                  <a:cubicBezTo>
                    <a:pt x="5711063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71C7D6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6983730" y="5161636"/>
            <a:ext cx="432054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Actividad 1.5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143500" y="6160432"/>
            <a:ext cx="8001000" cy="2333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“Body Picture” — ¿Cómo noto el estrés en</a:t>
            </a:r>
          </a:p>
          <a:p>
            <a:pPr algn="ctr">
              <a:lnSpc>
                <a:spcPts val="6000"/>
              </a:lnSpc>
            </a:pPr>
            <a:r>
              <a:rPr lang="en-US" sz="5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mi cuerpo?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520364" y="2025089"/>
            <a:ext cx="3679215" cy="6236822"/>
          </a:xfrm>
          <a:custGeom>
            <a:avLst/>
            <a:gdLst/>
            <a:ahLst/>
            <a:cxnLst/>
            <a:rect l="l" t="t" r="r" b="b"/>
            <a:pathLst>
              <a:path w="3679215" h="6236822">
                <a:moveTo>
                  <a:pt x="0" y="0"/>
                </a:moveTo>
                <a:lnTo>
                  <a:pt x="3679215" y="0"/>
                </a:lnTo>
                <a:lnTo>
                  <a:pt x="3679215" y="6236822"/>
                </a:lnTo>
                <a:lnTo>
                  <a:pt x="0" y="623682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Freeform 3"/>
          <p:cNvSpPr/>
          <p:nvPr/>
        </p:nvSpPr>
        <p:spPr>
          <a:xfrm>
            <a:off x="12869766" y="1992807"/>
            <a:ext cx="3671028" cy="6301385"/>
          </a:xfrm>
          <a:custGeom>
            <a:avLst/>
            <a:gdLst/>
            <a:ahLst/>
            <a:cxnLst/>
            <a:rect l="l" t="t" r="r" b="b"/>
            <a:pathLst>
              <a:path w="3671028" h="6301385">
                <a:moveTo>
                  <a:pt x="0" y="0"/>
                </a:moveTo>
                <a:lnTo>
                  <a:pt x="3671028" y="0"/>
                </a:lnTo>
                <a:lnTo>
                  <a:pt x="3671028" y="6301386"/>
                </a:lnTo>
                <a:lnTo>
                  <a:pt x="0" y="630138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4" name="TextBox 4"/>
          <p:cNvSpPr txBox="1"/>
          <p:nvPr/>
        </p:nvSpPr>
        <p:spPr>
          <a:xfrm>
            <a:off x="1722120" y="2351400"/>
            <a:ext cx="5562600" cy="1778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Materiales</a:t>
            </a:r>
          </a:p>
          <a:p>
            <a:pPr algn="l">
              <a:lnSpc>
                <a:spcPts val="28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Silueta grande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Rotuladores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Post-its (opcional)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722120" y="5359365"/>
            <a:ext cx="5091452" cy="2130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¿Qué es lo que haremos?</a:t>
            </a:r>
          </a:p>
          <a:p>
            <a:pPr algn="l">
              <a:lnSpc>
                <a:spcPts val="28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Señalar en una silueta las zonas donde sentimos el estrés.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Nombrar sensaciones corporales: tensión, dolor, calor, respiración…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136515" y="2025089"/>
            <a:ext cx="3679215" cy="6236822"/>
          </a:xfrm>
          <a:custGeom>
            <a:avLst/>
            <a:gdLst/>
            <a:ahLst/>
            <a:cxnLst/>
            <a:rect l="l" t="t" r="r" b="b"/>
            <a:pathLst>
              <a:path w="3679215" h="6236822">
                <a:moveTo>
                  <a:pt x="0" y="0"/>
                </a:moveTo>
                <a:lnTo>
                  <a:pt x="3679215" y="0"/>
                </a:lnTo>
                <a:lnTo>
                  <a:pt x="3679215" y="6236822"/>
                </a:lnTo>
                <a:lnTo>
                  <a:pt x="0" y="623682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Freeform 3"/>
          <p:cNvSpPr/>
          <p:nvPr/>
        </p:nvSpPr>
        <p:spPr>
          <a:xfrm>
            <a:off x="12869766" y="1992807"/>
            <a:ext cx="3671028" cy="6301385"/>
          </a:xfrm>
          <a:custGeom>
            <a:avLst/>
            <a:gdLst/>
            <a:ahLst/>
            <a:cxnLst/>
            <a:rect l="l" t="t" r="r" b="b"/>
            <a:pathLst>
              <a:path w="3671028" h="6301385">
                <a:moveTo>
                  <a:pt x="0" y="0"/>
                </a:moveTo>
                <a:lnTo>
                  <a:pt x="3671028" y="0"/>
                </a:lnTo>
                <a:lnTo>
                  <a:pt x="3671028" y="6301386"/>
                </a:lnTo>
                <a:lnTo>
                  <a:pt x="0" y="630138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4" name="Group 4"/>
          <p:cNvGrpSpPr/>
          <p:nvPr/>
        </p:nvGrpSpPr>
        <p:grpSpPr>
          <a:xfrm>
            <a:off x="5580292" y="1028700"/>
            <a:ext cx="7127416" cy="1423080"/>
            <a:chOff x="0" y="0"/>
            <a:chExt cx="1877180" cy="37480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877180" cy="374803"/>
            </a:xfrm>
            <a:custGeom>
              <a:avLst/>
              <a:gdLst/>
              <a:ahLst/>
              <a:cxnLst/>
              <a:rect l="l" t="t" r="r" b="b"/>
              <a:pathLst>
                <a:path w="1877180" h="374803">
                  <a:moveTo>
                    <a:pt x="32587" y="0"/>
                  </a:moveTo>
                  <a:lnTo>
                    <a:pt x="1844593" y="0"/>
                  </a:lnTo>
                  <a:cubicBezTo>
                    <a:pt x="1862590" y="0"/>
                    <a:pt x="1877180" y="14589"/>
                    <a:pt x="1877180" y="32587"/>
                  </a:cubicBezTo>
                  <a:lnTo>
                    <a:pt x="1877180" y="342217"/>
                  </a:lnTo>
                  <a:cubicBezTo>
                    <a:pt x="1877180" y="360214"/>
                    <a:pt x="1862590" y="374803"/>
                    <a:pt x="1844593" y="374803"/>
                  </a:cubicBezTo>
                  <a:lnTo>
                    <a:pt x="32587" y="374803"/>
                  </a:lnTo>
                  <a:cubicBezTo>
                    <a:pt x="14589" y="374803"/>
                    <a:pt x="0" y="360214"/>
                    <a:pt x="0" y="342217"/>
                  </a:cubicBezTo>
                  <a:lnTo>
                    <a:pt x="0" y="32587"/>
                  </a:lnTo>
                  <a:cubicBezTo>
                    <a:pt x="0" y="14589"/>
                    <a:pt x="14589" y="0"/>
                    <a:pt x="32587" y="0"/>
                  </a:cubicBezTo>
                  <a:close/>
                </a:path>
              </a:pathLst>
            </a:custGeom>
            <a:solidFill>
              <a:srgbClr val="E4829D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85725"/>
              <a:ext cx="1877180" cy="46052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¿Qué notas en tu cuerpo cuando te estresas?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7445411" y="5766463"/>
            <a:ext cx="3397178" cy="368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dolor de estómago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11218" y="6440130"/>
            <a:ext cx="3656338" cy="368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manos frías / sudorosas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26067" y="5076825"/>
            <a:ext cx="3635865" cy="368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corazón acelerado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579867" y="4384675"/>
            <a:ext cx="3128265" cy="368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nudo en la garganta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579867" y="3692525"/>
            <a:ext cx="3128265" cy="368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dolor de cabeza</a:t>
            </a:r>
          </a:p>
        </p:txBody>
      </p:sp>
      <p:sp>
        <p:nvSpPr>
          <p:cNvPr id="12" name="AutoShape 12"/>
          <p:cNvSpPr/>
          <p:nvPr/>
        </p:nvSpPr>
        <p:spPr>
          <a:xfrm>
            <a:off x="5428337" y="6116280"/>
            <a:ext cx="1882881" cy="541337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oval" w="lg" len="lg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13" name="AutoShape 13"/>
          <p:cNvSpPr/>
          <p:nvPr/>
        </p:nvSpPr>
        <p:spPr>
          <a:xfrm flipH="1">
            <a:off x="10967556" y="6134763"/>
            <a:ext cx="2328830" cy="522854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oval" w="lg" len="lg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14" name="AutoShape 14"/>
          <p:cNvSpPr/>
          <p:nvPr/>
        </p:nvSpPr>
        <p:spPr>
          <a:xfrm>
            <a:off x="3976122" y="5833138"/>
            <a:ext cx="3469289" cy="150812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oval" w="lg" len="lg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15" name="AutoShape 15"/>
          <p:cNvSpPr/>
          <p:nvPr/>
        </p:nvSpPr>
        <p:spPr>
          <a:xfrm flipV="1">
            <a:off x="10842589" y="5632851"/>
            <a:ext cx="3862691" cy="351099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oval" w="lg" len="lg"/>
          </a:ln>
        </p:spPr>
        <p:txBody>
          <a:bodyPr/>
          <a:lstStyle/>
          <a:p>
            <a:endParaRPr lang="es-ES"/>
          </a:p>
        </p:txBody>
      </p:sp>
      <p:sp>
        <p:nvSpPr>
          <p:cNvPr id="16" name="AutoShape 16"/>
          <p:cNvSpPr/>
          <p:nvPr/>
        </p:nvSpPr>
        <p:spPr>
          <a:xfrm>
            <a:off x="3976122" y="4752975"/>
            <a:ext cx="3349945" cy="541337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oval" w="lg" len="lg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17" name="AutoShape 17"/>
          <p:cNvSpPr/>
          <p:nvPr/>
        </p:nvSpPr>
        <p:spPr>
          <a:xfrm flipH="1">
            <a:off x="10961933" y="4752975"/>
            <a:ext cx="3743348" cy="541337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oval" w="lg" len="lg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18" name="AutoShape 18"/>
          <p:cNvSpPr/>
          <p:nvPr/>
        </p:nvSpPr>
        <p:spPr>
          <a:xfrm>
            <a:off x="3976122" y="4231522"/>
            <a:ext cx="3603745" cy="370641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oval" w="lg" len="lg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19" name="AutoShape 19"/>
          <p:cNvSpPr/>
          <p:nvPr/>
        </p:nvSpPr>
        <p:spPr>
          <a:xfrm flipH="1">
            <a:off x="10708133" y="4231522"/>
            <a:ext cx="3997148" cy="370641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oval" w="lg" len="lg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20" name="AutoShape 20"/>
          <p:cNvSpPr/>
          <p:nvPr/>
        </p:nvSpPr>
        <p:spPr>
          <a:xfrm>
            <a:off x="3976122" y="2451780"/>
            <a:ext cx="3603745" cy="1458232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oval" w="lg" len="lg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21" name="AutoShape 21"/>
          <p:cNvSpPr/>
          <p:nvPr/>
        </p:nvSpPr>
        <p:spPr>
          <a:xfrm flipH="1">
            <a:off x="10708133" y="2724395"/>
            <a:ext cx="3997148" cy="1185618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oval" w="lg" len="lg"/>
            <a:tailEnd type="none" w="sm" len="sm"/>
          </a:ln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136515" y="2025089"/>
            <a:ext cx="3679215" cy="6236822"/>
          </a:xfrm>
          <a:custGeom>
            <a:avLst/>
            <a:gdLst/>
            <a:ahLst/>
            <a:cxnLst/>
            <a:rect l="l" t="t" r="r" b="b"/>
            <a:pathLst>
              <a:path w="3679215" h="6236822">
                <a:moveTo>
                  <a:pt x="0" y="0"/>
                </a:moveTo>
                <a:lnTo>
                  <a:pt x="3679215" y="0"/>
                </a:lnTo>
                <a:lnTo>
                  <a:pt x="3679215" y="6236822"/>
                </a:lnTo>
                <a:lnTo>
                  <a:pt x="0" y="623682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Freeform 3"/>
          <p:cNvSpPr/>
          <p:nvPr/>
        </p:nvSpPr>
        <p:spPr>
          <a:xfrm>
            <a:off x="12869766" y="1992807"/>
            <a:ext cx="3671028" cy="6301385"/>
          </a:xfrm>
          <a:custGeom>
            <a:avLst/>
            <a:gdLst/>
            <a:ahLst/>
            <a:cxnLst/>
            <a:rect l="l" t="t" r="r" b="b"/>
            <a:pathLst>
              <a:path w="3671028" h="6301385">
                <a:moveTo>
                  <a:pt x="0" y="0"/>
                </a:moveTo>
                <a:lnTo>
                  <a:pt x="3671028" y="0"/>
                </a:lnTo>
                <a:lnTo>
                  <a:pt x="3671028" y="6301386"/>
                </a:lnTo>
                <a:lnTo>
                  <a:pt x="0" y="630138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4" name="Group 4"/>
          <p:cNvGrpSpPr/>
          <p:nvPr/>
        </p:nvGrpSpPr>
        <p:grpSpPr>
          <a:xfrm>
            <a:off x="5580292" y="1028700"/>
            <a:ext cx="7127416" cy="1423080"/>
            <a:chOff x="0" y="0"/>
            <a:chExt cx="1877180" cy="37480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877180" cy="374803"/>
            </a:xfrm>
            <a:custGeom>
              <a:avLst/>
              <a:gdLst/>
              <a:ahLst/>
              <a:cxnLst/>
              <a:rect l="l" t="t" r="r" b="b"/>
              <a:pathLst>
                <a:path w="1877180" h="374803">
                  <a:moveTo>
                    <a:pt x="32587" y="0"/>
                  </a:moveTo>
                  <a:lnTo>
                    <a:pt x="1844593" y="0"/>
                  </a:lnTo>
                  <a:cubicBezTo>
                    <a:pt x="1862590" y="0"/>
                    <a:pt x="1877180" y="14589"/>
                    <a:pt x="1877180" y="32587"/>
                  </a:cubicBezTo>
                  <a:lnTo>
                    <a:pt x="1877180" y="342217"/>
                  </a:lnTo>
                  <a:cubicBezTo>
                    <a:pt x="1877180" y="360214"/>
                    <a:pt x="1862590" y="374803"/>
                    <a:pt x="1844593" y="374803"/>
                  </a:cubicBezTo>
                  <a:lnTo>
                    <a:pt x="32587" y="374803"/>
                  </a:lnTo>
                  <a:cubicBezTo>
                    <a:pt x="14589" y="374803"/>
                    <a:pt x="0" y="360214"/>
                    <a:pt x="0" y="342217"/>
                  </a:cubicBezTo>
                  <a:lnTo>
                    <a:pt x="0" y="32587"/>
                  </a:lnTo>
                  <a:cubicBezTo>
                    <a:pt x="0" y="14589"/>
                    <a:pt x="14589" y="0"/>
                    <a:pt x="32587" y="0"/>
                  </a:cubicBez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85725"/>
              <a:ext cx="1877180" cy="46052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¿Cuáles son las señales más comunes en la clase?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7445411" y="5766463"/>
            <a:ext cx="3397178" cy="368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dolor de estómago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11218" y="6440130"/>
            <a:ext cx="3656338" cy="368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manos frías / sudorosas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26067" y="5076825"/>
            <a:ext cx="3635865" cy="368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corazón acelerado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579867" y="4384675"/>
            <a:ext cx="3128265" cy="368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nudo en la garganta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579867" y="3692525"/>
            <a:ext cx="3128265" cy="368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dolor de cabeza</a:t>
            </a:r>
          </a:p>
        </p:txBody>
      </p:sp>
      <p:sp>
        <p:nvSpPr>
          <p:cNvPr id="12" name="AutoShape 12"/>
          <p:cNvSpPr/>
          <p:nvPr/>
        </p:nvSpPr>
        <p:spPr>
          <a:xfrm>
            <a:off x="5428337" y="6116280"/>
            <a:ext cx="1882881" cy="541337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oval" w="lg" len="lg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13" name="AutoShape 13"/>
          <p:cNvSpPr/>
          <p:nvPr/>
        </p:nvSpPr>
        <p:spPr>
          <a:xfrm flipH="1">
            <a:off x="10967556" y="6134763"/>
            <a:ext cx="2328830" cy="522854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oval" w="lg" len="lg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14" name="AutoShape 14"/>
          <p:cNvSpPr/>
          <p:nvPr/>
        </p:nvSpPr>
        <p:spPr>
          <a:xfrm>
            <a:off x="3976122" y="5833138"/>
            <a:ext cx="3469289" cy="150812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oval" w="lg" len="lg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15" name="AutoShape 15"/>
          <p:cNvSpPr/>
          <p:nvPr/>
        </p:nvSpPr>
        <p:spPr>
          <a:xfrm flipV="1">
            <a:off x="10842589" y="5632851"/>
            <a:ext cx="3862691" cy="351099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oval" w="lg" len="lg"/>
          </a:ln>
        </p:spPr>
        <p:txBody>
          <a:bodyPr/>
          <a:lstStyle/>
          <a:p>
            <a:endParaRPr lang="es-ES"/>
          </a:p>
        </p:txBody>
      </p:sp>
      <p:sp>
        <p:nvSpPr>
          <p:cNvPr id="16" name="AutoShape 16"/>
          <p:cNvSpPr/>
          <p:nvPr/>
        </p:nvSpPr>
        <p:spPr>
          <a:xfrm>
            <a:off x="3976122" y="4752975"/>
            <a:ext cx="3349945" cy="541337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oval" w="lg" len="lg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17" name="AutoShape 17"/>
          <p:cNvSpPr/>
          <p:nvPr/>
        </p:nvSpPr>
        <p:spPr>
          <a:xfrm flipH="1">
            <a:off x="10961933" y="4752975"/>
            <a:ext cx="3743348" cy="541337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oval" w="lg" len="lg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18" name="AutoShape 18"/>
          <p:cNvSpPr/>
          <p:nvPr/>
        </p:nvSpPr>
        <p:spPr>
          <a:xfrm>
            <a:off x="3976122" y="4231522"/>
            <a:ext cx="3603745" cy="370641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oval" w="lg" len="lg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19" name="AutoShape 19"/>
          <p:cNvSpPr/>
          <p:nvPr/>
        </p:nvSpPr>
        <p:spPr>
          <a:xfrm flipH="1">
            <a:off x="10708133" y="4231522"/>
            <a:ext cx="3997148" cy="370641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oval" w="lg" len="lg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20" name="AutoShape 20"/>
          <p:cNvSpPr/>
          <p:nvPr/>
        </p:nvSpPr>
        <p:spPr>
          <a:xfrm>
            <a:off x="3976122" y="2451780"/>
            <a:ext cx="3603745" cy="1458232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oval" w="lg" len="lg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21" name="AutoShape 21"/>
          <p:cNvSpPr/>
          <p:nvPr/>
        </p:nvSpPr>
        <p:spPr>
          <a:xfrm flipH="1">
            <a:off x="10708133" y="2724395"/>
            <a:ext cx="3997148" cy="1185618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oval" w="lg" len="lg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22" name="TextBox 22"/>
          <p:cNvSpPr txBox="1"/>
          <p:nvPr/>
        </p:nvSpPr>
        <p:spPr>
          <a:xfrm>
            <a:off x="5609166" y="8309536"/>
            <a:ext cx="7260600" cy="720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El cuerpo habla. A veces lo nota antes que la mente. 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Todas las señales son válidas; cada cuerpo es distinto.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2900" y="3917718"/>
            <a:ext cx="19133820" cy="10402643"/>
            <a:chOff x="0" y="0"/>
            <a:chExt cx="2551176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511761" cy="13870178"/>
            </a:xfrm>
            <a:custGeom>
              <a:avLst/>
              <a:gdLst/>
              <a:ahLst/>
              <a:cxnLst/>
              <a:rect l="l" t="t" r="r" b="b"/>
              <a:pathLst>
                <a:path w="25511761" h="13870178">
                  <a:moveTo>
                    <a:pt x="0" y="6935089"/>
                  </a:moveTo>
                  <a:cubicBezTo>
                    <a:pt x="0" y="3104896"/>
                    <a:pt x="5711063" y="0"/>
                    <a:pt x="12755880" y="0"/>
                  </a:cubicBezTo>
                  <a:cubicBezTo>
                    <a:pt x="19800698" y="0"/>
                    <a:pt x="25511761" y="3104896"/>
                    <a:pt x="25511761" y="6935089"/>
                  </a:cubicBezTo>
                  <a:cubicBezTo>
                    <a:pt x="25511761" y="10765282"/>
                    <a:pt x="19800698" y="13870178"/>
                    <a:pt x="12755880" y="13870178"/>
                  </a:cubicBezTo>
                  <a:cubicBezTo>
                    <a:pt x="5711063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E4829D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6983730" y="5161636"/>
            <a:ext cx="432054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Actividad 1.6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143500" y="6625362"/>
            <a:ext cx="8001000" cy="1571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Conceptos clave del estrés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371261" y="1590302"/>
            <a:ext cx="7020125" cy="1655546"/>
            <a:chOff x="0" y="0"/>
            <a:chExt cx="1848922" cy="43602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848922" cy="436028"/>
            </a:xfrm>
            <a:custGeom>
              <a:avLst/>
              <a:gdLst/>
              <a:ahLst/>
              <a:cxnLst/>
              <a:rect l="l" t="t" r="r" b="b"/>
              <a:pathLst>
                <a:path w="1848922" h="436028">
                  <a:moveTo>
                    <a:pt x="33085" y="0"/>
                  </a:moveTo>
                  <a:lnTo>
                    <a:pt x="1815837" y="0"/>
                  </a:lnTo>
                  <a:cubicBezTo>
                    <a:pt x="1834109" y="0"/>
                    <a:pt x="1848922" y="14812"/>
                    <a:pt x="1848922" y="33085"/>
                  </a:cubicBezTo>
                  <a:lnTo>
                    <a:pt x="1848922" y="402944"/>
                  </a:lnTo>
                  <a:cubicBezTo>
                    <a:pt x="1848922" y="411719"/>
                    <a:pt x="1845436" y="420134"/>
                    <a:pt x="1839232" y="426338"/>
                  </a:cubicBezTo>
                  <a:cubicBezTo>
                    <a:pt x="1833027" y="432543"/>
                    <a:pt x="1824612" y="436028"/>
                    <a:pt x="1815837" y="436028"/>
                  </a:cubicBezTo>
                  <a:lnTo>
                    <a:pt x="33085" y="436028"/>
                  </a:lnTo>
                  <a:cubicBezTo>
                    <a:pt x="24310" y="436028"/>
                    <a:pt x="15895" y="432543"/>
                    <a:pt x="9690" y="426338"/>
                  </a:cubicBezTo>
                  <a:cubicBezTo>
                    <a:pt x="3486" y="420134"/>
                    <a:pt x="0" y="411719"/>
                    <a:pt x="0" y="402944"/>
                  </a:cubicBezTo>
                  <a:lnTo>
                    <a:pt x="0" y="33085"/>
                  </a:lnTo>
                  <a:cubicBezTo>
                    <a:pt x="0" y="24310"/>
                    <a:pt x="3486" y="15895"/>
                    <a:pt x="9690" y="9690"/>
                  </a:cubicBezTo>
                  <a:cubicBezTo>
                    <a:pt x="15895" y="3486"/>
                    <a:pt x="24310" y="0"/>
                    <a:pt x="33085" y="0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71C7D6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85725"/>
              <a:ext cx="1848922" cy="52175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Situaciones estresantes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371261" y="3770495"/>
            <a:ext cx="7020125" cy="1655546"/>
            <a:chOff x="0" y="0"/>
            <a:chExt cx="1848922" cy="43602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848922" cy="436028"/>
            </a:xfrm>
            <a:custGeom>
              <a:avLst/>
              <a:gdLst/>
              <a:ahLst/>
              <a:cxnLst/>
              <a:rect l="l" t="t" r="r" b="b"/>
              <a:pathLst>
                <a:path w="1848922" h="436028">
                  <a:moveTo>
                    <a:pt x="33085" y="0"/>
                  </a:moveTo>
                  <a:lnTo>
                    <a:pt x="1815837" y="0"/>
                  </a:lnTo>
                  <a:cubicBezTo>
                    <a:pt x="1834109" y="0"/>
                    <a:pt x="1848922" y="14812"/>
                    <a:pt x="1848922" y="33085"/>
                  </a:cubicBezTo>
                  <a:lnTo>
                    <a:pt x="1848922" y="402944"/>
                  </a:lnTo>
                  <a:cubicBezTo>
                    <a:pt x="1848922" y="411719"/>
                    <a:pt x="1845436" y="420134"/>
                    <a:pt x="1839232" y="426338"/>
                  </a:cubicBezTo>
                  <a:cubicBezTo>
                    <a:pt x="1833027" y="432543"/>
                    <a:pt x="1824612" y="436028"/>
                    <a:pt x="1815837" y="436028"/>
                  </a:cubicBezTo>
                  <a:lnTo>
                    <a:pt x="33085" y="436028"/>
                  </a:lnTo>
                  <a:cubicBezTo>
                    <a:pt x="24310" y="436028"/>
                    <a:pt x="15895" y="432543"/>
                    <a:pt x="9690" y="426338"/>
                  </a:cubicBezTo>
                  <a:cubicBezTo>
                    <a:pt x="3486" y="420134"/>
                    <a:pt x="0" y="411719"/>
                    <a:pt x="0" y="402944"/>
                  </a:cubicBezTo>
                  <a:lnTo>
                    <a:pt x="0" y="33085"/>
                  </a:lnTo>
                  <a:cubicBezTo>
                    <a:pt x="0" y="24310"/>
                    <a:pt x="3486" y="15895"/>
                    <a:pt x="9690" y="9690"/>
                  </a:cubicBezTo>
                  <a:cubicBezTo>
                    <a:pt x="15895" y="3486"/>
                    <a:pt x="24310" y="0"/>
                    <a:pt x="33085" y="0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51B264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85725"/>
              <a:ext cx="1848922" cy="52175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Reacción al estrés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9371261" y="5834244"/>
            <a:ext cx="7020125" cy="1655546"/>
            <a:chOff x="0" y="0"/>
            <a:chExt cx="1848922" cy="43602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848922" cy="436028"/>
            </a:xfrm>
            <a:custGeom>
              <a:avLst/>
              <a:gdLst/>
              <a:ahLst/>
              <a:cxnLst/>
              <a:rect l="l" t="t" r="r" b="b"/>
              <a:pathLst>
                <a:path w="1848922" h="436028">
                  <a:moveTo>
                    <a:pt x="33085" y="0"/>
                  </a:moveTo>
                  <a:lnTo>
                    <a:pt x="1815837" y="0"/>
                  </a:lnTo>
                  <a:cubicBezTo>
                    <a:pt x="1834109" y="0"/>
                    <a:pt x="1848922" y="14812"/>
                    <a:pt x="1848922" y="33085"/>
                  </a:cubicBezTo>
                  <a:lnTo>
                    <a:pt x="1848922" y="402944"/>
                  </a:lnTo>
                  <a:cubicBezTo>
                    <a:pt x="1848922" y="411719"/>
                    <a:pt x="1845436" y="420134"/>
                    <a:pt x="1839232" y="426338"/>
                  </a:cubicBezTo>
                  <a:cubicBezTo>
                    <a:pt x="1833027" y="432543"/>
                    <a:pt x="1824612" y="436028"/>
                    <a:pt x="1815837" y="436028"/>
                  </a:cubicBezTo>
                  <a:lnTo>
                    <a:pt x="33085" y="436028"/>
                  </a:lnTo>
                  <a:cubicBezTo>
                    <a:pt x="24310" y="436028"/>
                    <a:pt x="15895" y="432543"/>
                    <a:pt x="9690" y="426338"/>
                  </a:cubicBezTo>
                  <a:cubicBezTo>
                    <a:pt x="3486" y="420134"/>
                    <a:pt x="0" y="411719"/>
                    <a:pt x="0" y="402944"/>
                  </a:cubicBezTo>
                  <a:lnTo>
                    <a:pt x="0" y="33085"/>
                  </a:lnTo>
                  <a:cubicBezTo>
                    <a:pt x="0" y="24310"/>
                    <a:pt x="3486" y="15895"/>
                    <a:pt x="9690" y="9690"/>
                  </a:cubicBezTo>
                  <a:cubicBezTo>
                    <a:pt x="15895" y="3486"/>
                    <a:pt x="24310" y="0"/>
                    <a:pt x="33085" y="0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E4829D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85725"/>
              <a:ext cx="1848922" cy="52175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Cosas que ayudan</a:t>
              </a: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1722120" y="2351400"/>
            <a:ext cx="5562600" cy="1425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Materiales</a:t>
            </a:r>
          </a:p>
          <a:p>
            <a:pPr algn="l">
              <a:lnSpc>
                <a:spcPts val="28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Tarjetas con los tres conceptos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Pizarra o suelo para colocarlas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722120" y="5359365"/>
            <a:ext cx="5091452" cy="2130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¿Qué es lo que haremos?</a:t>
            </a:r>
          </a:p>
          <a:p>
            <a:pPr algn="l">
              <a:lnSpc>
                <a:spcPts val="28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Explorar 3 ideas base:</a:t>
            </a:r>
          </a:p>
          <a:p>
            <a:pPr marL="863601" lvl="2" indent="-287867" algn="l">
              <a:lnSpc>
                <a:spcPts val="2800"/>
              </a:lnSpc>
              <a:buFont typeface="Arial"/>
              <a:buChar char="⚬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Situaciones que estresan</a:t>
            </a:r>
          </a:p>
          <a:p>
            <a:pPr marL="863601" lvl="2" indent="-287867" algn="l">
              <a:lnSpc>
                <a:spcPts val="2800"/>
              </a:lnSpc>
              <a:buFont typeface="Arial"/>
              <a:buChar char="⚬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Reacciones del cuerpo</a:t>
            </a:r>
          </a:p>
          <a:p>
            <a:pPr marL="863601" lvl="2" indent="-287867" algn="l">
              <a:lnSpc>
                <a:spcPts val="2800"/>
              </a:lnSpc>
              <a:buFont typeface="Arial"/>
              <a:buChar char="⚬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Cosas que ayudan (stress killers)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9597039" y="7832690"/>
            <a:ext cx="6794347" cy="1073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El estrés no siempre es malo: 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 veces nos ayuda a reaccionar. </a:t>
            </a: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 cada uno nos estresan cosas diferentes.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876465"/>
            <a:ext cx="3783495" cy="1981034"/>
            <a:chOff x="0" y="-40095"/>
            <a:chExt cx="996476" cy="52175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96476" cy="436028"/>
            </a:xfrm>
            <a:custGeom>
              <a:avLst/>
              <a:gdLst/>
              <a:ahLst/>
              <a:cxnLst/>
              <a:rect l="l" t="t" r="r" b="b"/>
              <a:pathLst>
                <a:path w="996476" h="436028">
                  <a:moveTo>
                    <a:pt x="61387" y="0"/>
                  </a:moveTo>
                  <a:lnTo>
                    <a:pt x="935089" y="0"/>
                  </a:lnTo>
                  <a:cubicBezTo>
                    <a:pt x="968992" y="0"/>
                    <a:pt x="996476" y="27484"/>
                    <a:pt x="996476" y="61387"/>
                  </a:cubicBezTo>
                  <a:lnTo>
                    <a:pt x="996476" y="374641"/>
                  </a:lnTo>
                  <a:cubicBezTo>
                    <a:pt x="996476" y="408545"/>
                    <a:pt x="968992" y="436028"/>
                    <a:pt x="935089" y="436028"/>
                  </a:cubicBezTo>
                  <a:lnTo>
                    <a:pt x="61387" y="436028"/>
                  </a:lnTo>
                  <a:cubicBezTo>
                    <a:pt x="27484" y="436028"/>
                    <a:pt x="0" y="408545"/>
                    <a:pt x="0" y="374641"/>
                  </a:cubicBezTo>
                  <a:lnTo>
                    <a:pt x="0" y="61387"/>
                  </a:lnTo>
                  <a:cubicBezTo>
                    <a:pt x="0" y="27484"/>
                    <a:pt x="27484" y="0"/>
                    <a:pt x="61387" y="0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71C7D6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0095"/>
              <a:ext cx="996476" cy="52175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3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Situaciones</a:t>
              </a:r>
              <a:r>
                <a:rPr lang="en-US" sz="3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3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estresantes</a:t>
              </a:r>
              <a:endParaRPr lang="en-US" sz="3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028700" y="2781467"/>
            <a:ext cx="3783495" cy="1981034"/>
            <a:chOff x="0" y="-51717"/>
            <a:chExt cx="996476" cy="52175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996476" cy="436028"/>
            </a:xfrm>
            <a:custGeom>
              <a:avLst/>
              <a:gdLst/>
              <a:ahLst/>
              <a:cxnLst/>
              <a:rect l="l" t="t" r="r" b="b"/>
              <a:pathLst>
                <a:path w="996476" h="436028">
                  <a:moveTo>
                    <a:pt x="61387" y="0"/>
                  </a:moveTo>
                  <a:lnTo>
                    <a:pt x="935089" y="0"/>
                  </a:lnTo>
                  <a:cubicBezTo>
                    <a:pt x="968992" y="0"/>
                    <a:pt x="996476" y="27484"/>
                    <a:pt x="996476" y="61387"/>
                  </a:cubicBezTo>
                  <a:lnTo>
                    <a:pt x="996476" y="374641"/>
                  </a:lnTo>
                  <a:cubicBezTo>
                    <a:pt x="996476" y="408545"/>
                    <a:pt x="968992" y="436028"/>
                    <a:pt x="935089" y="436028"/>
                  </a:cubicBezTo>
                  <a:lnTo>
                    <a:pt x="61387" y="436028"/>
                  </a:lnTo>
                  <a:cubicBezTo>
                    <a:pt x="27484" y="436028"/>
                    <a:pt x="0" y="408545"/>
                    <a:pt x="0" y="374641"/>
                  </a:cubicBezTo>
                  <a:lnTo>
                    <a:pt x="0" y="61387"/>
                  </a:lnTo>
                  <a:cubicBezTo>
                    <a:pt x="0" y="27484"/>
                    <a:pt x="27484" y="0"/>
                    <a:pt x="61387" y="0"/>
                  </a:cubicBezTo>
                  <a:close/>
                </a:path>
              </a:pathLst>
            </a:custGeom>
            <a:solidFill>
              <a:srgbClr val="71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51717"/>
              <a:ext cx="996476" cy="52175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3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</a:t>
              </a:r>
              <a:r>
                <a:rPr lang="en-US" sz="3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Qué</a:t>
              </a:r>
              <a:r>
                <a:rPr lang="en-US" sz="3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3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os</a:t>
              </a:r>
              <a:r>
                <a:rPr lang="en-US" sz="3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3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estresa</a:t>
              </a:r>
              <a:r>
                <a:rPr lang="en-US" sz="3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a </a:t>
              </a:r>
              <a:r>
                <a:rPr lang="en-US" sz="3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vosotros</a:t>
              </a:r>
              <a:r>
                <a:rPr lang="en-US" sz="3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?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6612653" y="2977830"/>
            <a:ext cx="4302071" cy="1928622"/>
            <a:chOff x="0" y="0"/>
            <a:chExt cx="1133056" cy="50795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133056" cy="507950"/>
            </a:xfrm>
            <a:custGeom>
              <a:avLst/>
              <a:gdLst/>
              <a:ahLst/>
              <a:cxnLst/>
              <a:rect l="l" t="t" r="r" b="b"/>
              <a:pathLst>
                <a:path w="1133056" h="507950">
                  <a:moveTo>
                    <a:pt x="53987" y="0"/>
                  </a:moveTo>
                  <a:lnTo>
                    <a:pt x="1079068" y="0"/>
                  </a:lnTo>
                  <a:cubicBezTo>
                    <a:pt x="1093387" y="0"/>
                    <a:pt x="1107119" y="5688"/>
                    <a:pt x="1117243" y="15813"/>
                  </a:cubicBezTo>
                  <a:cubicBezTo>
                    <a:pt x="1127368" y="25937"/>
                    <a:pt x="1133056" y="39669"/>
                    <a:pt x="1133056" y="53987"/>
                  </a:cubicBezTo>
                  <a:lnTo>
                    <a:pt x="1133056" y="453962"/>
                  </a:lnTo>
                  <a:cubicBezTo>
                    <a:pt x="1133056" y="483779"/>
                    <a:pt x="1108885" y="507950"/>
                    <a:pt x="1079068" y="507950"/>
                  </a:cubicBezTo>
                  <a:lnTo>
                    <a:pt x="53987" y="507950"/>
                  </a:lnTo>
                  <a:cubicBezTo>
                    <a:pt x="39669" y="507950"/>
                    <a:pt x="25937" y="502262"/>
                    <a:pt x="15813" y="492137"/>
                  </a:cubicBezTo>
                  <a:cubicBezTo>
                    <a:pt x="5688" y="482013"/>
                    <a:pt x="0" y="468281"/>
                    <a:pt x="0" y="453962"/>
                  </a:cubicBezTo>
                  <a:lnTo>
                    <a:pt x="0" y="53987"/>
                  </a:lnTo>
                  <a:cubicBezTo>
                    <a:pt x="0" y="39669"/>
                    <a:pt x="5688" y="25937"/>
                    <a:pt x="15813" y="15813"/>
                  </a:cubicBezTo>
                  <a:cubicBezTo>
                    <a:pt x="25937" y="5688"/>
                    <a:pt x="39669" y="0"/>
                    <a:pt x="53987" y="0"/>
                  </a:cubicBezTo>
                  <a:close/>
                </a:path>
              </a:pathLst>
            </a:custGeom>
            <a:solidFill>
              <a:srgbClr val="51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85725"/>
              <a:ext cx="1133056" cy="5936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¿Qué notas en tu cuerpo cuando algo te preocupa?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2714949" y="2781467"/>
            <a:ext cx="4302071" cy="1981034"/>
            <a:chOff x="0" y="-51717"/>
            <a:chExt cx="1133056" cy="521753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133056" cy="436028"/>
            </a:xfrm>
            <a:custGeom>
              <a:avLst/>
              <a:gdLst/>
              <a:ahLst/>
              <a:cxnLst/>
              <a:rect l="l" t="t" r="r" b="b"/>
              <a:pathLst>
                <a:path w="1133056" h="436028">
                  <a:moveTo>
                    <a:pt x="53987" y="0"/>
                  </a:moveTo>
                  <a:lnTo>
                    <a:pt x="1079068" y="0"/>
                  </a:lnTo>
                  <a:cubicBezTo>
                    <a:pt x="1093387" y="0"/>
                    <a:pt x="1107119" y="5688"/>
                    <a:pt x="1117243" y="15813"/>
                  </a:cubicBezTo>
                  <a:cubicBezTo>
                    <a:pt x="1127368" y="25937"/>
                    <a:pt x="1133056" y="39669"/>
                    <a:pt x="1133056" y="53987"/>
                  </a:cubicBezTo>
                  <a:lnTo>
                    <a:pt x="1133056" y="382041"/>
                  </a:lnTo>
                  <a:cubicBezTo>
                    <a:pt x="1133056" y="411858"/>
                    <a:pt x="1108885" y="436028"/>
                    <a:pt x="1079068" y="436028"/>
                  </a:cubicBezTo>
                  <a:lnTo>
                    <a:pt x="53987" y="436028"/>
                  </a:lnTo>
                  <a:cubicBezTo>
                    <a:pt x="39669" y="436028"/>
                    <a:pt x="25937" y="430341"/>
                    <a:pt x="15813" y="420216"/>
                  </a:cubicBezTo>
                  <a:cubicBezTo>
                    <a:pt x="5688" y="410091"/>
                    <a:pt x="0" y="396359"/>
                    <a:pt x="0" y="382041"/>
                  </a:cubicBezTo>
                  <a:lnTo>
                    <a:pt x="0" y="53987"/>
                  </a:lnTo>
                  <a:cubicBezTo>
                    <a:pt x="0" y="39669"/>
                    <a:pt x="5688" y="25937"/>
                    <a:pt x="15813" y="15813"/>
                  </a:cubicBezTo>
                  <a:cubicBezTo>
                    <a:pt x="25937" y="5688"/>
                    <a:pt x="39669" y="0"/>
                    <a:pt x="53987" y="0"/>
                  </a:cubicBezTo>
                  <a:close/>
                </a:path>
              </a:pathLst>
            </a:custGeom>
            <a:solidFill>
              <a:srgbClr val="E4829D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51717"/>
              <a:ext cx="1133056" cy="52175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3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</a:t>
              </a:r>
              <a:r>
                <a:rPr lang="en-US" sz="3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Qué</a:t>
              </a:r>
              <a:r>
                <a:rPr lang="en-US" sz="3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3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cosas</a:t>
              </a:r>
              <a:r>
                <a:rPr lang="en-US" sz="3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3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suelen</a:t>
              </a:r>
              <a:r>
                <a:rPr lang="en-US" sz="3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3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ayudaros</a:t>
              </a:r>
              <a:r>
                <a:rPr lang="en-US" sz="3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?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612653" y="876465"/>
            <a:ext cx="4302071" cy="1981034"/>
            <a:chOff x="0" y="-40095"/>
            <a:chExt cx="1133056" cy="521753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133056" cy="436028"/>
            </a:xfrm>
            <a:custGeom>
              <a:avLst/>
              <a:gdLst/>
              <a:ahLst/>
              <a:cxnLst/>
              <a:rect l="l" t="t" r="r" b="b"/>
              <a:pathLst>
                <a:path w="1133056" h="436028">
                  <a:moveTo>
                    <a:pt x="53987" y="0"/>
                  </a:moveTo>
                  <a:lnTo>
                    <a:pt x="1079068" y="0"/>
                  </a:lnTo>
                  <a:cubicBezTo>
                    <a:pt x="1093387" y="0"/>
                    <a:pt x="1107119" y="5688"/>
                    <a:pt x="1117243" y="15813"/>
                  </a:cubicBezTo>
                  <a:cubicBezTo>
                    <a:pt x="1127368" y="25937"/>
                    <a:pt x="1133056" y="39669"/>
                    <a:pt x="1133056" y="53987"/>
                  </a:cubicBezTo>
                  <a:lnTo>
                    <a:pt x="1133056" y="382041"/>
                  </a:lnTo>
                  <a:cubicBezTo>
                    <a:pt x="1133056" y="411858"/>
                    <a:pt x="1108885" y="436028"/>
                    <a:pt x="1079068" y="436028"/>
                  </a:cubicBezTo>
                  <a:lnTo>
                    <a:pt x="53987" y="436028"/>
                  </a:lnTo>
                  <a:cubicBezTo>
                    <a:pt x="39669" y="436028"/>
                    <a:pt x="25937" y="430341"/>
                    <a:pt x="15813" y="420216"/>
                  </a:cubicBezTo>
                  <a:cubicBezTo>
                    <a:pt x="5688" y="410091"/>
                    <a:pt x="0" y="396359"/>
                    <a:pt x="0" y="382041"/>
                  </a:cubicBezTo>
                  <a:lnTo>
                    <a:pt x="0" y="53987"/>
                  </a:lnTo>
                  <a:cubicBezTo>
                    <a:pt x="0" y="39669"/>
                    <a:pt x="5688" y="25937"/>
                    <a:pt x="15813" y="15813"/>
                  </a:cubicBezTo>
                  <a:cubicBezTo>
                    <a:pt x="25937" y="5688"/>
                    <a:pt x="39669" y="0"/>
                    <a:pt x="53987" y="0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51B264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40095"/>
              <a:ext cx="1133056" cy="52175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3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Reacción al </a:t>
              </a:r>
              <a:r>
                <a:rPr lang="en-US" sz="3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estrés</a:t>
              </a:r>
              <a:endParaRPr lang="en-US" sz="3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2715182" y="800265"/>
            <a:ext cx="4302071" cy="1981034"/>
            <a:chOff x="0" y="-60164"/>
            <a:chExt cx="1133056" cy="521753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133056" cy="436028"/>
            </a:xfrm>
            <a:custGeom>
              <a:avLst/>
              <a:gdLst/>
              <a:ahLst/>
              <a:cxnLst/>
              <a:rect l="l" t="t" r="r" b="b"/>
              <a:pathLst>
                <a:path w="1133056" h="436028">
                  <a:moveTo>
                    <a:pt x="53987" y="0"/>
                  </a:moveTo>
                  <a:lnTo>
                    <a:pt x="1079068" y="0"/>
                  </a:lnTo>
                  <a:cubicBezTo>
                    <a:pt x="1093387" y="0"/>
                    <a:pt x="1107119" y="5688"/>
                    <a:pt x="1117243" y="15813"/>
                  </a:cubicBezTo>
                  <a:cubicBezTo>
                    <a:pt x="1127368" y="25937"/>
                    <a:pt x="1133056" y="39669"/>
                    <a:pt x="1133056" y="53987"/>
                  </a:cubicBezTo>
                  <a:lnTo>
                    <a:pt x="1133056" y="382041"/>
                  </a:lnTo>
                  <a:cubicBezTo>
                    <a:pt x="1133056" y="411858"/>
                    <a:pt x="1108885" y="436028"/>
                    <a:pt x="1079068" y="436028"/>
                  </a:cubicBezTo>
                  <a:lnTo>
                    <a:pt x="53987" y="436028"/>
                  </a:lnTo>
                  <a:cubicBezTo>
                    <a:pt x="39669" y="436028"/>
                    <a:pt x="25937" y="430341"/>
                    <a:pt x="15813" y="420216"/>
                  </a:cubicBezTo>
                  <a:cubicBezTo>
                    <a:pt x="5688" y="410091"/>
                    <a:pt x="0" y="396359"/>
                    <a:pt x="0" y="382041"/>
                  </a:cubicBezTo>
                  <a:lnTo>
                    <a:pt x="0" y="53987"/>
                  </a:lnTo>
                  <a:cubicBezTo>
                    <a:pt x="0" y="39669"/>
                    <a:pt x="5688" y="25937"/>
                    <a:pt x="15813" y="15813"/>
                  </a:cubicBezTo>
                  <a:cubicBezTo>
                    <a:pt x="25937" y="5688"/>
                    <a:pt x="39669" y="0"/>
                    <a:pt x="53987" y="0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E4829D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60164"/>
              <a:ext cx="1133056" cy="52175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3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Cosas</a:t>
              </a:r>
              <a:r>
                <a:rPr lang="en-US" sz="3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3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que</a:t>
              </a:r>
              <a:r>
                <a:rPr lang="en-US" sz="3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3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ayudan</a:t>
              </a:r>
              <a:endParaRPr lang="en-US" sz="3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  <p:sp>
        <p:nvSpPr>
          <p:cNvPr id="20" name="Freeform 20"/>
          <p:cNvSpPr/>
          <p:nvPr/>
        </p:nvSpPr>
        <p:spPr>
          <a:xfrm>
            <a:off x="5149298" y="3497291"/>
            <a:ext cx="1126253" cy="616624"/>
          </a:xfrm>
          <a:custGeom>
            <a:avLst/>
            <a:gdLst/>
            <a:ahLst/>
            <a:cxnLst/>
            <a:rect l="l" t="t" r="r" b="b"/>
            <a:pathLst>
              <a:path w="1126253" h="616624">
                <a:moveTo>
                  <a:pt x="0" y="0"/>
                </a:moveTo>
                <a:lnTo>
                  <a:pt x="1126253" y="0"/>
                </a:lnTo>
                <a:lnTo>
                  <a:pt x="1126253" y="616624"/>
                </a:lnTo>
                <a:lnTo>
                  <a:pt x="0" y="61662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21" name="Freeform 21"/>
          <p:cNvSpPr/>
          <p:nvPr/>
        </p:nvSpPr>
        <p:spPr>
          <a:xfrm>
            <a:off x="11248099" y="3325518"/>
            <a:ext cx="1126253" cy="616624"/>
          </a:xfrm>
          <a:custGeom>
            <a:avLst/>
            <a:gdLst/>
            <a:ahLst/>
            <a:cxnLst/>
            <a:rect l="l" t="t" r="r" b="b"/>
            <a:pathLst>
              <a:path w="1126253" h="616624">
                <a:moveTo>
                  <a:pt x="0" y="0"/>
                </a:moveTo>
                <a:lnTo>
                  <a:pt x="1126253" y="0"/>
                </a:lnTo>
                <a:lnTo>
                  <a:pt x="1126253" y="616623"/>
                </a:lnTo>
                <a:lnTo>
                  <a:pt x="0" y="61662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22" name="TextBox 22"/>
          <p:cNvSpPr txBox="1"/>
          <p:nvPr/>
        </p:nvSpPr>
        <p:spPr>
          <a:xfrm>
            <a:off x="840811" y="5219615"/>
            <a:ext cx="4159272" cy="3892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Un examen sorpresa.</a:t>
            </a:r>
          </a:p>
          <a:p>
            <a:pPr marL="431801" lvl="1" indent="-215900" algn="l">
              <a:lnSpc>
                <a:spcPts val="28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Tener demasiados deberes.</a:t>
            </a:r>
          </a:p>
          <a:p>
            <a:pPr marL="431801" lvl="1" indent="-215900" algn="l">
              <a:lnSpc>
                <a:spcPts val="28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Discutir con un amigo o amiga.</a:t>
            </a:r>
          </a:p>
          <a:p>
            <a:pPr marL="431801" lvl="1" indent="-215900" algn="l">
              <a:lnSpc>
                <a:spcPts val="28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Hablar delante de la clase.</a:t>
            </a:r>
          </a:p>
          <a:p>
            <a:pPr marL="431801" lvl="1" indent="-215900" algn="l">
              <a:lnSpc>
                <a:spcPts val="28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Sentir presión por sacar buenas notas.</a:t>
            </a:r>
          </a:p>
          <a:p>
            <a:pPr marL="431801" lvl="1" indent="-215900" algn="l">
              <a:lnSpc>
                <a:spcPts val="28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Cambiar de colegio o de profesor.</a:t>
            </a:r>
          </a:p>
          <a:p>
            <a:pPr marL="431801" lvl="1" indent="-215900" algn="l">
              <a:lnSpc>
                <a:spcPts val="28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No entender una tarea.</a:t>
            </a:r>
          </a:p>
          <a:p>
            <a:pPr algn="l">
              <a:lnSpc>
                <a:spcPts val="2800"/>
              </a:lnSpc>
              <a:spcBef>
                <a:spcPct val="0"/>
              </a:spcBef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6612653" y="5219615"/>
            <a:ext cx="4159272" cy="3187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801" lvl="1" indent="-215900" algn="l">
              <a:lnSpc>
                <a:spcPts val="28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Dolor de barriga o de cabeza.</a:t>
            </a:r>
          </a:p>
          <a:p>
            <a:pPr marL="431801" lvl="1" indent="-215900" algn="l">
              <a:lnSpc>
                <a:spcPts val="28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Ponerse nervioso o inquieto.</a:t>
            </a:r>
          </a:p>
          <a:p>
            <a:pPr marL="431801" lvl="1" indent="-215900" algn="l">
              <a:lnSpc>
                <a:spcPts val="28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Enfadarse fácilmente.</a:t>
            </a:r>
          </a:p>
          <a:p>
            <a:pPr marL="431801" lvl="1" indent="-215900" algn="l">
              <a:lnSpc>
                <a:spcPts val="28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Quedarse en blanco en un examen.</a:t>
            </a:r>
          </a:p>
          <a:p>
            <a:pPr marL="431801" lvl="1" indent="-215900" algn="l">
              <a:lnSpc>
                <a:spcPts val="28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Dificultad para concentrarse.</a:t>
            </a:r>
          </a:p>
          <a:p>
            <a:pPr marL="431801" lvl="1" indent="-215900" algn="l">
              <a:lnSpc>
                <a:spcPts val="28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Querer evitar la situación.</a:t>
            </a:r>
          </a:p>
          <a:p>
            <a:pPr algn="l">
              <a:lnSpc>
                <a:spcPts val="2800"/>
              </a:lnSpc>
              <a:spcBef>
                <a:spcPct val="0"/>
              </a:spcBef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12714949" y="5219615"/>
            <a:ext cx="4302304" cy="3540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801" lvl="1" indent="-215900" algn="l">
              <a:lnSpc>
                <a:spcPts val="28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Respirar profundo varias veces.</a:t>
            </a:r>
          </a:p>
          <a:p>
            <a:pPr marL="431801" lvl="1" indent="-215900" algn="l">
              <a:lnSpc>
                <a:spcPts val="28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Hablar con un amigo, profe o familiar.</a:t>
            </a:r>
          </a:p>
          <a:p>
            <a:pPr marL="431801" lvl="1" indent="-215900" algn="l">
              <a:lnSpc>
                <a:spcPts val="28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Tomar un pequeño descanso.</a:t>
            </a:r>
          </a:p>
          <a:p>
            <a:pPr marL="431801" lvl="1" indent="-215900" algn="l">
              <a:lnSpc>
                <a:spcPts val="28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Organizar las tareas paso a paso.</a:t>
            </a:r>
          </a:p>
          <a:p>
            <a:pPr marL="431801" lvl="1" indent="-215900" algn="l">
              <a:lnSpc>
                <a:spcPts val="28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Hacer ejercicio o moverse.</a:t>
            </a:r>
          </a:p>
          <a:p>
            <a:pPr marL="431801" lvl="1" indent="-215900" algn="l">
              <a:lnSpc>
                <a:spcPts val="28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Pensar: “Puedo intentarlo poco a poco”.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2900" y="3917718"/>
            <a:ext cx="19133820" cy="10402643"/>
            <a:chOff x="0" y="0"/>
            <a:chExt cx="2551176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511761" cy="13870178"/>
            </a:xfrm>
            <a:custGeom>
              <a:avLst/>
              <a:gdLst/>
              <a:ahLst/>
              <a:cxnLst/>
              <a:rect l="l" t="t" r="r" b="b"/>
              <a:pathLst>
                <a:path w="25511761" h="13870178">
                  <a:moveTo>
                    <a:pt x="0" y="6935089"/>
                  </a:moveTo>
                  <a:cubicBezTo>
                    <a:pt x="0" y="3104896"/>
                    <a:pt x="5711063" y="0"/>
                    <a:pt x="12755880" y="0"/>
                  </a:cubicBezTo>
                  <a:cubicBezTo>
                    <a:pt x="19800698" y="0"/>
                    <a:pt x="25511761" y="3104896"/>
                    <a:pt x="25511761" y="6935089"/>
                  </a:cubicBezTo>
                  <a:cubicBezTo>
                    <a:pt x="25511761" y="10765282"/>
                    <a:pt x="19800698" y="13870178"/>
                    <a:pt x="12755880" y="13870178"/>
                  </a:cubicBezTo>
                  <a:cubicBezTo>
                    <a:pt x="5711063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FFED4C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6983730" y="5161636"/>
            <a:ext cx="432054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Actividad 1.8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143500" y="6625362"/>
            <a:ext cx="8001000" cy="1571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El modelo del “tanque emocional”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679615" y="1028700"/>
            <a:ext cx="6367653" cy="8229600"/>
          </a:xfrm>
          <a:custGeom>
            <a:avLst/>
            <a:gdLst/>
            <a:ahLst/>
            <a:cxnLst/>
            <a:rect l="l" t="t" r="r" b="b"/>
            <a:pathLst>
              <a:path w="6367653" h="8229600">
                <a:moveTo>
                  <a:pt x="0" y="0"/>
                </a:moveTo>
                <a:lnTo>
                  <a:pt x="6367653" y="0"/>
                </a:lnTo>
                <a:lnTo>
                  <a:pt x="6367653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1722120" y="2351400"/>
            <a:ext cx="5562600" cy="1425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Materiales</a:t>
            </a:r>
          </a:p>
          <a:p>
            <a:pPr algn="l">
              <a:lnSpc>
                <a:spcPts val="28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Cartulina o pizarra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Rotuladores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722120" y="5359365"/>
            <a:ext cx="5091452" cy="1778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¿Qué es lo que haremos?</a:t>
            </a:r>
          </a:p>
          <a:p>
            <a:pPr algn="l">
              <a:lnSpc>
                <a:spcPts val="28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Dibujar un tanque grande.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Escribir lo que lo llena y lo que lo vacía.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358895" y="2995007"/>
            <a:ext cx="5081438" cy="6567286"/>
          </a:xfrm>
          <a:custGeom>
            <a:avLst/>
            <a:gdLst/>
            <a:ahLst/>
            <a:cxnLst/>
            <a:rect l="l" t="t" r="r" b="b"/>
            <a:pathLst>
              <a:path w="5081438" h="6567286">
                <a:moveTo>
                  <a:pt x="0" y="0"/>
                </a:moveTo>
                <a:lnTo>
                  <a:pt x="5081437" y="0"/>
                </a:lnTo>
                <a:lnTo>
                  <a:pt x="5081437" y="6567286"/>
                </a:lnTo>
                <a:lnTo>
                  <a:pt x="0" y="656728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5657780" y="656719"/>
            <a:ext cx="6483667" cy="1119088"/>
            <a:chOff x="0" y="0"/>
            <a:chExt cx="1707632" cy="29473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707632" cy="294739"/>
            </a:xfrm>
            <a:custGeom>
              <a:avLst/>
              <a:gdLst/>
              <a:ahLst/>
              <a:cxnLst/>
              <a:rect l="l" t="t" r="r" b="b"/>
              <a:pathLst>
                <a:path w="1707632" h="294739">
                  <a:moveTo>
                    <a:pt x="35822" y="0"/>
                  </a:moveTo>
                  <a:lnTo>
                    <a:pt x="1671810" y="0"/>
                  </a:lnTo>
                  <a:cubicBezTo>
                    <a:pt x="1691594" y="0"/>
                    <a:pt x="1707632" y="16038"/>
                    <a:pt x="1707632" y="35822"/>
                  </a:cubicBezTo>
                  <a:lnTo>
                    <a:pt x="1707632" y="258917"/>
                  </a:lnTo>
                  <a:cubicBezTo>
                    <a:pt x="1707632" y="278701"/>
                    <a:pt x="1691594" y="294739"/>
                    <a:pt x="1671810" y="294739"/>
                  </a:cubicBezTo>
                  <a:lnTo>
                    <a:pt x="35822" y="294739"/>
                  </a:lnTo>
                  <a:cubicBezTo>
                    <a:pt x="16038" y="294739"/>
                    <a:pt x="0" y="278701"/>
                    <a:pt x="0" y="258917"/>
                  </a:cubicBezTo>
                  <a:lnTo>
                    <a:pt x="0" y="35822"/>
                  </a:lnTo>
                  <a:cubicBezTo>
                    <a:pt x="0" y="16038"/>
                    <a:pt x="16038" y="0"/>
                    <a:pt x="35822" y="0"/>
                  </a:cubicBezTo>
                  <a:close/>
                </a:path>
              </a:pathLst>
            </a:custGeom>
            <a:solidFill>
              <a:srgbClr val="71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85725"/>
              <a:ext cx="1707632" cy="38046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3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¿Qué llena vuestro tanque?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3064900" y="2816893"/>
            <a:ext cx="2066830" cy="654157"/>
            <a:chOff x="0" y="0"/>
            <a:chExt cx="544350" cy="17228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544350" cy="172288"/>
            </a:xfrm>
            <a:custGeom>
              <a:avLst/>
              <a:gdLst/>
              <a:ahLst/>
              <a:cxnLst/>
              <a:rect l="l" t="t" r="r" b="b"/>
              <a:pathLst>
                <a:path w="544350" h="172288">
                  <a:moveTo>
                    <a:pt x="86144" y="0"/>
                  </a:moveTo>
                  <a:lnTo>
                    <a:pt x="458206" y="0"/>
                  </a:lnTo>
                  <a:cubicBezTo>
                    <a:pt x="481053" y="0"/>
                    <a:pt x="502964" y="9076"/>
                    <a:pt x="519119" y="25231"/>
                  </a:cubicBezTo>
                  <a:cubicBezTo>
                    <a:pt x="535274" y="41386"/>
                    <a:pt x="544350" y="63297"/>
                    <a:pt x="544350" y="86144"/>
                  </a:cubicBezTo>
                  <a:lnTo>
                    <a:pt x="544350" y="86144"/>
                  </a:lnTo>
                  <a:cubicBezTo>
                    <a:pt x="544350" y="108991"/>
                    <a:pt x="535274" y="130902"/>
                    <a:pt x="519119" y="147057"/>
                  </a:cubicBezTo>
                  <a:cubicBezTo>
                    <a:pt x="502964" y="163213"/>
                    <a:pt x="481053" y="172288"/>
                    <a:pt x="458206" y="172288"/>
                  </a:cubicBezTo>
                  <a:lnTo>
                    <a:pt x="86144" y="172288"/>
                  </a:lnTo>
                  <a:cubicBezTo>
                    <a:pt x="63297" y="172288"/>
                    <a:pt x="41386" y="163213"/>
                    <a:pt x="25231" y="147057"/>
                  </a:cubicBezTo>
                  <a:cubicBezTo>
                    <a:pt x="9076" y="130902"/>
                    <a:pt x="0" y="108991"/>
                    <a:pt x="0" y="86144"/>
                  </a:cubicBezTo>
                  <a:lnTo>
                    <a:pt x="0" y="86144"/>
                  </a:lnTo>
                  <a:cubicBezTo>
                    <a:pt x="0" y="63297"/>
                    <a:pt x="9076" y="41386"/>
                    <a:pt x="25231" y="25231"/>
                  </a:cubicBezTo>
                  <a:cubicBezTo>
                    <a:pt x="41386" y="9076"/>
                    <a:pt x="63297" y="0"/>
                    <a:pt x="86144" y="0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66675"/>
              <a:ext cx="544350" cy="23896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Amigos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2146022" y="2995007"/>
            <a:ext cx="1985632" cy="654157"/>
            <a:chOff x="0" y="0"/>
            <a:chExt cx="522965" cy="172288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522965" cy="172288"/>
            </a:xfrm>
            <a:custGeom>
              <a:avLst/>
              <a:gdLst/>
              <a:ahLst/>
              <a:cxnLst/>
              <a:rect l="l" t="t" r="r" b="b"/>
              <a:pathLst>
                <a:path w="522965" h="172288">
                  <a:moveTo>
                    <a:pt x="86144" y="0"/>
                  </a:moveTo>
                  <a:lnTo>
                    <a:pt x="436821" y="0"/>
                  </a:lnTo>
                  <a:cubicBezTo>
                    <a:pt x="459668" y="0"/>
                    <a:pt x="481579" y="9076"/>
                    <a:pt x="497734" y="25231"/>
                  </a:cubicBezTo>
                  <a:cubicBezTo>
                    <a:pt x="513889" y="41386"/>
                    <a:pt x="522965" y="63297"/>
                    <a:pt x="522965" y="86144"/>
                  </a:cubicBezTo>
                  <a:lnTo>
                    <a:pt x="522965" y="86144"/>
                  </a:lnTo>
                  <a:cubicBezTo>
                    <a:pt x="522965" y="108991"/>
                    <a:pt x="513889" y="130902"/>
                    <a:pt x="497734" y="147057"/>
                  </a:cubicBezTo>
                  <a:cubicBezTo>
                    <a:pt x="481579" y="163213"/>
                    <a:pt x="459668" y="172288"/>
                    <a:pt x="436821" y="172288"/>
                  </a:cubicBezTo>
                  <a:lnTo>
                    <a:pt x="86144" y="172288"/>
                  </a:lnTo>
                  <a:cubicBezTo>
                    <a:pt x="63297" y="172288"/>
                    <a:pt x="41386" y="163213"/>
                    <a:pt x="25231" y="147057"/>
                  </a:cubicBezTo>
                  <a:cubicBezTo>
                    <a:pt x="9076" y="130902"/>
                    <a:pt x="0" y="108991"/>
                    <a:pt x="0" y="86144"/>
                  </a:cubicBezTo>
                  <a:lnTo>
                    <a:pt x="0" y="86144"/>
                  </a:lnTo>
                  <a:cubicBezTo>
                    <a:pt x="0" y="63297"/>
                    <a:pt x="9076" y="41386"/>
                    <a:pt x="25231" y="25231"/>
                  </a:cubicBezTo>
                  <a:cubicBezTo>
                    <a:pt x="41386" y="9076"/>
                    <a:pt x="63297" y="0"/>
                    <a:pt x="86144" y="0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66675"/>
              <a:ext cx="522965" cy="23896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Jugar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3060138" y="3889809"/>
            <a:ext cx="2066830" cy="654157"/>
            <a:chOff x="0" y="0"/>
            <a:chExt cx="544350" cy="172288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544350" cy="172288"/>
            </a:xfrm>
            <a:custGeom>
              <a:avLst/>
              <a:gdLst/>
              <a:ahLst/>
              <a:cxnLst/>
              <a:rect l="l" t="t" r="r" b="b"/>
              <a:pathLst>
                <a:path w="544350" h="172288">
                  <a:moveTo>
                    <a:pt x="86144" y="0"/>
                  </a:moveTo>
                  <a:lnTo>
                    <a:pt x="458206" y="0"/>
                  </a:lnTo>
                  <a:cubicBezTo>
                    <a:pt x="481053" y="0"/>
                    <a:pt x="502964" y="9076"/>
                    <a:pt x="519119" y="25231"/>
                  </a:cubicBezTo>
                  <a:cubicBezTo>
                    <a:pt x="535274" y="41386"/>
                    <a:pt x="544350" y="63297"/>
                    <a:pt x="544350" y="86144"/>
                  </a:cubicBezTo>
                  <a:lnTo>
                    <a:pt x="544350" y="86144"/>
                  </a:lnTo>
                  <a:cubicBezTo>
                    <a:pt x="544350" y="108991"/>
                    <a:pt x="535274" y="130902"/>
                    <a:pt x="519119" y="147057"/>
                  </a:cubicBezTo>
                  <a:cubicBezTo>
                    <a:pt x="502964" y="163213"/>
                    <a:pt x="481053" y="172288"/>
                    <a:pt x="458206" y="172288"/>
                  </a:cubicBezTo>
                  <a:lnTo>
                    <a:pt x="86144" y="172288"/>
                  </a:lnTo>
                  <a:cubicBezTo>
                    <a:pt x="63297" y="172288"/>
                    <a:pt x="41386" y="163213"/>
                    <a:pt x="25231" y="147057"/>
                  </a:cubicBezTo>
                  <a:cubicBezTo>
                    <a:pt x="9076" y="130902"/>
                    <a:pt x="0" y="108991"/>
                    <a:pt x="0" y="86144"/>
                  </a:cubicBezTo>
                  <a:lnTo>
                    <a:pt x="0" y="86144"/>
                  </a:lnTo>
                  <a:cubicBezTo>
                    <a:pt x="0" y="63297"/>
                    <a:pt x="9076" y="41386"/>
                    <a:pt x="25231" y="25231"/>
                  </a:cubicBezTo>
                  <a:cubicBezTo>
                    <a:pt x="41386" y="9076"/>
                    <a:pt x="63297" y="0"/>
                    <a:pt x="86144" y="0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66675"/>
              <a:ext cx="544350" cy="23896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Música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2141447" y="4067923"/>
            <a:ext cx="1985632" cy="654157"/>
            <a:chOff x="0" y="0"/>
            <a:chExt cx="522965" cy="172288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522965" cy="172288"/>
            </a:xfrm>
            <a:custGeom>
              <a:avLst/>
              <a:gdLst/>
              <a:ahLst/>
              <a:cxnLst/>
              <a:rect l="l" t="t" r="r" b="b"/>
              <a:pathLst>
                <a:path w="522965" h="172288">
                  <a:moveTo>
                    <a:pt x="86144" y="0"/>
                  </a:moveTo>
                  <a:lnTo>
                    <a:pt x="436821" y="0"/>
                  </a:lnTo>
                  <a:cubicBezTo>
                    <a:pt x="459668" y="0"/>
                    <a:pt x="481579" y="9076"/>
                    <a:pt x="497734" y="25231"/>
                  </a:cubicBezTo>
                  <a:cubicBezTo>
                    <a:pt x="513889" y="41386"/>
                    <a:pt x="522965" y="63297"/>
                    <a:pt x="522965" y="86144"/>
                  </a:cubicBezTo>
                  <a:lnTo>
                    <a:pt x="522965" y="86144"/>
                  </a:lnTo>
                  <a:cubicBezTo>
                    <a:pt x="522965" y="108991"/>
                    <a:pt x="513889" y="130902"/>
                    <a:pt x="497734" y="147057"/>
                  </a:cubicBezTo>
                  <a:cubicBezTo>
                    <a:pt x="481579" y="163213"/>
                    <a:pt x="459668" y="172288"/>
                    <a:pt x="436821" y="172288"/>
                  </a:cubicBezTo>
                  <a:lnTo>
                    <a:pt x="86144" y="172288"/>
                  </a:lnTo>
                  <a:cubicBezTo>
                    <a:pt x="63297" y="172288"/>
                    <a:pt x="41386" y="163213"/>
                    <a:pt x="25231" y="147057"/>
                  </a:cubicBezTo>
                  <a:cubicBezTo>
                    <a:pt x="9076" y="130902"/>
                    <a:pt x="0" y="108991"/>
                    <a:pt x="0" y="86144"/>
                  </a:cubicBezTo>
                  <a:lnTo>
                    <a:pt x="0" y="86144"/>
                  </a:lnTo>
                  <a:cubicBezTo>
                    <a:pt x="0" y="63297"/>
                    <a:pt x="9076" y="41386"/>
                    <a:pt x="25231" y="25231"/>
                  </a:cubicBezTo>
                  <a:cubicBezTo>
                    <a:pt x="41386" y="9076"/>
                    <a:pt x="63297" y="0"/>
                    <a:pt x="86144" y="0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66675"/>
              <a:ext cx="522965" cy="23896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Apoyo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3064900" y="5000471"/>
            <a:ext cx="2066830" cy="654157"/>
            <a:chOff x="0" y="0"/>
            <a:chExt cx="544350" cy="172288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544350" cy="172288"/>
            </a:xfrm>
            <a:custGeom>
              <a:avLst/>
              <a:gdLst/>
              <a:ahLst/>
              <a:cxnLst/>
              <a:rect l="l" t="t" r="r" b="b"/>
              <a:pathLst>
                <a:path w="544350" h="172288">
                  <a:moveTo>
                    <a:pt x="86144" y="0"/>
                  </a:moveTo>
                  <a:lnTo>
                    <a:pt x="458206" y="0"/>
                  </a:lnTo>
                  <a:cubicBezTo>
                    <a:pt x="481053" y="0"/>
                    <a:pt x="502964" y="9076"/>
                    <a:pt x="519119" y="25231"/>
                  </a:cubicBezTo>
                  <a:cubicBezTo>
                    <a:pt x="535274" y="41386"/>
                    <a:pt x="544350" y="63297"/>
                    <a:pt x="544350" y="86144"/>
                  </a:cubicBezTo>
                  <a:lnTo>
                    <a:pt x="544350" y="86144"/>
                  </a:lnTo>
                  <a:cubicBezTo>
                    <a:pt x="544350" y="108991"/>
                    <a:pt x="535274" y="130902"/>
                    <a:pt x="519119" y="147057"/>
                  </a:cubicBezTo>
                  <a:cubicBezTo>
                    <a:pt x="502964" y="163213"/>
                    <a:pt x="481053" y="172288"/>
                    <a:pt x="458206" y="172288"/>
                  </a:cubicBezTo>
                  <a:lnTo>
                    <a:pt x="86144" y="172288"/>
                  </a:lnTo>
                  <a:cubicBezTo>
                    <a:pt x="63297" y="172288"/>
                    <a:pt x="41386" y="163213"/>
                    <a:pt x="25231" y="147057"/>
                  </a:cubicBezTo>
                  <a:cubicBezTo>
                    <a:pt x="9076" y="130902"/>
                    <a:pt x="0" y="108991"/>
                    <a:pt x="0" y="86144"/>
                  </a:cubicBezTo>
                  <a:lnTo>
                    <a:pt x="0" y="86144"/>
                  </a:lnTo>
                  <a:cubicBezTo>
                    <a:pt x="0" y="63297"/>
                    <a:pt x="9076" y="41386"/>
                    <a:pt x="25231" y="25231"/>
                  </a:cubicBezTo>
                  <a:cubicBezTo>
                    <a:pt x="41386" y="9076"/>
                    <a:pt x="63297" y="0"/>
                    <a:pt x="86144" y="0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66675"/>
              <a:ext cx="544350" cy="23896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Naturaleza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2362076" y="5335995"/>
            <a:ext cx="1985632" cy="654157"/>
            <a:chOff x="0" y="0"/>
            <a:chExt cx="522965" cy="172288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522965" cy="172288"/>
            </a:xfrm>
            <a:custGeom>
              <a:avLst/>
              <a:gdLst/>
              <a:ahLst/>
              <a:cxnLst/>
              <a:rect l="l" t="t" r="r" b="b"/>
              <a:pathLst>
                <a:path w="522965" h="172288">
                  <a:moveTo>
                    <a:pt x="86144" y="0"/>
                  </a:moveTo>
                  <a:lnTo>
                    <a:pt x="436821" y="0"/>
                  </a:lnTo>
                  <a:cubicBezTo>
                    <a:pt x="459668" y="0"/>
                    <a:pt x="481579" y="9076"/>
                    <a:pt x="497734" y="25231"/>
                  </a:cubicBezTo>
                  <a:cubicBezTo>
                    <a:pt x="513889" y="41386"/>
                    <a:pt x="522965" y="63297"/>
                    <a:pt x="522965" y="86144"/>
                  </a:cubicBezTo>
                  <a:lnTo>
                    <a:pt x="522965" y="86144"/>
                  </a:lnTo>
                  <a:cubicBezTo>
                    <a:pt x="522965" y="108991"/>
                    <a:pt x="513889" y="130902"/>
                    <a:pt x="497734" y="147057"/>
                  </a:cubicBezTo>
                  <a:cubicBezTo>
                    <a:pt x="481579" y="163213"/>
                    <a:pt x="459668" y="172288"/>
                    <a:pt x="436821" y="172288"/>
                  </a:cubicBezTo>
                  <a:lnTo>
                    <a:pt x="86144" y="172288"/>
                  </a:lnTo>
                  <a:cubicBezTo>
                    <a:pt x="63297" y="172288"/>
                    <a:pt x="41386" y="163213"/>
                    <a:pt x="25231" y="147057"/>
                  </a:cubicBezTo>
                  <a:cubicBezTo>
                    <a:pt x="9076" y="130902"/>
                    <a:pt x="0" y="108991"/>
                    <a:pt x="0" y="86144"/>
                  </a:cubicBezTo>
                  <a:lnTo>
                    <a:pt x="0" y="86144"/>
                  </a:lnTo>
                  <a:cubicBezTo>
                    <a:pt x="0" y="63297"/>
                    <a:pt x="9076" y="41386"/>
                    <a:pt x="25231" y="25231"/>
                  </a:cubicBezTo>
                  <a:cubicBezTo>
                    <a:pt x="41386" y="9076"/>
                    <a:pt x="63297" y="0"/>
                    <a:pt x="86144" y="0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66675"/>
              <a:ext cx="522965" cy="23896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Familia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3060138" y="6111829"/>
            <a:ext cx="2066830" cy="654157"/>
            <a:chOff x="0" y="0"/>
            <a:chExt cx="544350" cy="172288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544350" cy="172288"/>
            </a:xfrm>
            <a:custGeom>
              <a:avLst/>
              <a:gdLst/>
              <a:ahLst/>
              <a:cxnLst/>
              <a:rect l="l" t="t" r="r" b="b"/>
              <a:pathLst>
                <a:path w="544350" h="172288">
                  <a:moveTo>
                    <a:pt x="86144" y="0"/>
                  </a:moveTo>
                  <a:lnTo>
                    <a:pt x="458206" y="0"/>
                  </a:lnTo>
                  <a:cubicBezTo>
                    <a:pt x="481053" y="0"/>
                    <a:pt x="502964" y="9076"/>
                    <a:pt x="519119" y="25231"/>
                  </a:cubicBezTo>
                  <a:cubicBezTo>
                    <a:pt x="535274" y="41386"/>
                    <a:pt x="544350" y="63297"/>
                    <a:pt x="544350" y="86144"/>
                  </a:cubicBezTo>
                  <a:lnTo>
                    <a:pt x="544350" y="86144"/>
                  </a:lnTo>
                  <a:cubicBezTo>
                    <a:pt x="544350" y="108991"/>
                    <a:pt x="535274" y="130902"/>
                    <a:pt x="519119" y="147057"/>
                  </a:cubicBezTo>
                  <a:cubicBezTo>
                    <a:pt x="502964" y="163213"/>
                    <a:pt x="481053" y="172288"/>
                    <a:pt x="458206" y="172288"/>
                  </a:cubicBezTo>
                  <a:lnTo>
                    <a:pt x="86144" y="172288"/>
                  </a:lnTo>
                  <a:cubicBezTo>
                    <a:pt x="63297" y="172288"/>
                    <a:pt x="41386" y="163213"/>
                    <a:pt x="25231" y="147057"/>
                  </a:cubicBezTo>
                  <a:cubicBezTo>
                    <a:pt x="9076" y="130902"/>
                    <a:pt x="0" y="108991"/>
                    <a:pt x="0" y="86144"/>
                  </a:cubicBezTo>
                  <a:lnTo>
                    <a:pt x="0" y="86144"/>
                  </a:lnTo>
                  <a:cubicBezTo>
                    <a:pt x="0" y="63297"/>
                    <a:pt x="9076" y="41386"/>
                    <a:pt x="25231" y="25231"/>
                  </a:cubicBezTo>
                  <a:cubicBezTo>
                    <a:pt x="41386" y="9076"/>
                    <a:pt x="63297" y="0"/>
                    <a:pt x="86144" y="0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-66675"/>
              <a:ext cx="544350" cy="23896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Tiempo libre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12141447" y="6289942"/>
            <a:ext cx="1985632" cy="654157"/>
            <a:chOff x="0" y="0"/>
            <a:chExt cx="522965" cy="172288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522965" cy="172288"/>
            </a:xfrm>
            <a:custGeom>
              <a:avLst/>
              <a:gdLst/>
              <a:ahLst/>
              <a:cxnLst/>
              <a:rect l="l" t="t" r="r" b="b"/>
              <a:pathLst>
                <a:path w="522965" h="172288">
                  <a:moveTo>
                    <a:pt x="86144" y="0"/>
                  </a:moveTo>
                  <a:lnTo>
                    <a:pt x="436821" y="0"/>
                  </a:lnTo>
                  <a:cubicBezTo>
                    <a:pt x="459668" y="0"/>
                    <a:pt x="481579" y="9076"/>
                    <a:pt x="497734" y="25231"/>
                  </a:cubicBezTo>
                  <a:cubicBezTo>
                    <a:pt x="513889" y="41386"/>
                    <a:pt x="522965" y="63297"/>
                    <a:pt x="522965" y="86144"/>
                  </a:cubicBezTo>
                  <a:lnTo>
                    <a:pt x="522965" y="86144"/>
                  </a:lnTo>
                  <a:cubicBezTo>
                    <a:pt x="522965" y="108991"/>
                    <a:pt x="513889" y="130902"/>
                    <a:pt x="497734" y="147057"/>
                  </a:cubicBezTo>
                  <a:cubicBezTo>
                    <a:pt x="481579" y="163213"/>
                    <a:pt x="459668" y="172288"/>
                    <a:pt x="436821" y="172288"/>
                  </a:cubicBezTo>
                  <a:lnTo>
                    <a:pt x="86144" y="172288"/>
                  </a:lnTo>
                  <a:cubicBezTo>
                    <a:pt x="63297" y="172288"/>
                    <a:pt x="41386" y="163213"/>
                    <a:pt x="25231" y="147057"/>
                  </a:cubicBezTo>
                  <a:cubicBezTo>
                    <a:pt x="9076" y="130902"/>
                    <a:pt x="0" y="108991"/>
                    <a:pt x="0" y="86144"/>
                  </a:cubicBezTo>
                  <a:lnTo>
                    <a:pt x="0" y="86144"/>
                  </a:lnTo>
                  <a:cubicBezTo>
                    <a:pt x="0" y="63297"/>
                    <a:pt x="9076" y="41386"/>
                    <a:pt x="25231" y="25231"/>
                  </a:cubicBezTo>
                  <a:cubicBezTo>
                    <a:pt x="41386" y="9076"/>
                    <a:pt x="63297" y="0"/>
                    <a:pt x="86144" y="0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0" y="-66675"/>
              <a:ext cx="522965" cy="23896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Dormir bien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3060138" y="7185086"/>
            <a:ext cx="2066830" cy="961898"/>
            <a:chOff x="0" y="0"/>
            <a:chExt cx="544350" cy="253339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544350" cy="253339"/>
            </a:xfrm>
            <a:custGeom>
              <a:avLst/>
              <a:gdLst/>
              <a:ahLst/>
              <a:cxnLst/>
              <a:rect l="l" t="t" r="r" b="b"/>
              <a:pathLst>
                <a:path w="544350" h="253339">
                  <a:moveTo>
                    <a:pt x="112374" y="0"/>
                  </a:moveTo>
                  <a:lnTo>
                    <a:pt x="431976" y="0"/>
                  </a:lnTo>
                  <a:cubicBezTo>
                    <a:pt x="494039" y="0"/>
                    <a:pt x="544350" y="50311"/>
                    <a:pt x="544350" y="112374"/>
                  </a:cubicBezTo>
                  <a:lnTo>
                    <a:pt x="544350" y="140966"/>
                  </a:lnTo>
                  <a:cubicBezTo>
                    <a:pt x="544350" y="170769"/>
                    <a:pt x="532511" y="199352"/>
                    <a:pt x="511437" y="220426"/>
                  </a:cubicBezTo>
                  <a:cubicBezTo>
                    <a:pt x="490363" y="241500"/>
                    <a:pt x="461780" y="253339"/>
                    <a:pt x="431976" y="253339"/>
                  </a:cubicBezTo>
                  <a:lnTo>
                    <a:pt x="112374" y="253339"/>
                  </a:lnTo>
                  <a:cubicBezTo>
                    <a:pt x="82570" y="253339"/>
                    <a:pt x="53988" y="241500"/>
                    <a:pt x="32914" y="220426"/>
                  </a:cubicBezTo>
                  <a:cubicBezTo>
                    <a:pt x="11839" y="199352"/>
                    <a:pt x="0" y="170769"/>
                    <a:pt x="0" y="140966"/>
                  </a:cubicBezTo>
                  <a:lnTo>
                    <a:pt x="0" y="112374"/>
                  </a:lnTo>
                  <a:cubicBezTo>
                    <a:pt x="0" y="82570"/>
                    <a:pt x="11839" y="53988"/>
                    <a:pt x="32914" y="32914"/>
                  </a:cubicBezTo>
                  <a:cubicBezTo>
                    <a:pt x="53988" y="11839"/>
                    <a:pt x="82570" y="0"/>
                    <a:pt x="112374" y="0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66675"/>
              <a:ext cx="544350" cy="32001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Sentirse comprendido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2141447" y="7363200"/>
            <a:ext cx="1985632" cy="654157"/>
            <a:chOff x="0" y="0"/>
            <a:chExt cx="522965" cy="172288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522965" cy="172288"/>
            </a:xfrm>
            <a:custGeom>
              <a:avLst/>
              <a:gdLst/>
              <a:ahLst/>
              <a:cxnLst/>
              <a:rect l="l" t="t" r="r" b="b"/>
              <a:pathLst>
                <a:path w="522965" h="172288">
                  <a:moveTo>
                    <a:pt x="86144" y="0"/>
                  </a:moveTo>
                  <a:lnTo>
                    <a:pt x="436821" y="0"/>
                  </a:lnTo>
                  <a:cubicBezTo>
                    <a:pt x="459668" y="0"/>
                    <a:pt x="481579" y="9076"/>
                    <a:pt x="497734" y="25231"/>
                  </a:cubicBezTo>
                  <a:cubicBezTo>
                    <a:pt x="513889" y="41386"/>
                    <a:pt x="522965" y="63297"/>
                    <a:pt x="522965" y="86144"/>
                  </a:cubicBezTo>
                  <a:lnTo>
                    <a:pt x="522965" y="86144"/>
                  </a:lnTo>
                  <a:cubicBezTo>
                    <a:pt x="522965" y="108991"/>
                    <a:pt x="513889" y="130902"/>
                    <a:pt x="497734" y="147057"/>
                  </a:cubicBezTo>
                  <a:cubicBezTo>
                    <a:pt x="481579" y="163213"/>
                    <a:pt x="459668" y="172288"/>
                    <a:pt x="436821" y="172288"/>
                  </a:cubicBezTo>
                  <a:lnTo>
                    <a:pt x="86144" y="172288"/>
                  </a:lnTo>
                  <a:cubicBezTo>
                    <a:pt x="63297" y="172288"/>
                    <a:pt x="41386" y="163213"/>
                    <a:pt x="25231" y="147057"/>
                  </a:cubicBezTo>
                  <a:cubicBezTo>
                    <a:pt x="9076" y="130902"/>
                    <a:pt x="0" y="108991"/>
                    <a:pt x="0" y="86144"/>
                  </a:cubicBezTo>
                  <a:lnTo>
                    <a:pt x="0" y="86144"/>
                  </a:lnTo>
                  <a:cubicBezTo>
                    <a:pt x="0" y="63297"/>
                    <a:pt x="9076" y="41386"/>
                    <a:pt x="25231" y="25231"/>
                  </a:cubicBezTo>
                  <a:cubicBezTo>
                    <a:pt x="41386" y="9076"/>
                    <a:pt x="63297" y="0"/>
                    <a:pt x="86144" y="0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0" y="-66675"/>
              <a:ext cx="522965" cy="23896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Reír</a:t>
              </a:r>
            </a:p>
          </p:txBody>
        </p:sp>
      </p:grpSp>
      <p:sp>
        <p:nvSpPr>
          <p:cNvPr id="36" name="AutoShape 36"/>
          <p:cNvSpPr/>
          <p:nvPr/>
        </p:nvSpPr>
        <p:spPr>
          <a:xfrm>
            <a:off x="5131730" y="3143972"/>
            <a:ext cx="2475361" cy="1429151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oval" w="lg" len="lg"/>
          </a:ln>
        </p:spPr>
        <p:txBody>
          <a:bodyPr/>
          <a:lstStyle/>
          <a:p>
            <a:endParaRPr lang="es-ES"/>
          </a:p>
        </p:txBody>
      </p:sp>
      <p:sp>
        <p:nvSpPr>
          <p:cNvPr id="37" name="AutoShape 37"/>
          <p:cNvSpPr/>
          <p:nvPr/>
        </p:nvSpPr>
        <p:spPr>
          <a:xfrm flipH="1">
            <a:off x="10252421" y="3322085"/>
            <a:ext cx="1893601" cy="1399995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oval" w="lg" len="lg"/>
          </a:ln>
        </p:spPr>
        <p:txBody>
          <a:bodyPr/>
          <a:lstStyle/>
          <a:p>
            <a:endParaRPr lang="es-ES"/>
          </a:p>
        </p:txBody>
      </p:sp>
      <p:sp>
        <p:nvSpPr>
          <p:cNvPr id="38" name="AutoShape 38"/>
          <p:cNvSpPr/>
          <p:nvPr/>
        </p:nvSpPr>
        <p:spPr>
          <a:xfrm>
            <a:off x="5126968" y="4216888"/>
            <a:ext cx="2480124" cy="926612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oval" w="lg" len="lg"/>
          </a:ln>
        </p:spPr>
        <p:txBody>
          <a:bodyPr/>
          <a:lstStyle/>
          <a:p>
            <a:endParaRPr lang="es-ES"/>
          </a:p>
        </p:txBody>
      </p:sp>
      <p:sp>
        <p:nvSpPr>
          <p:cNvPr id="39" name="AutoShape 39"/>
          <p:cNvSpPr/>
          <p:nvPr/>
        </p:nvSpPr>
        <p:spPr>
          <a:xfrm flipH="1">
            <a:off x="10467004" y="4395001"/>
            <a:ext cx="1674443" cy="932549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oval" w="lg" len="lg"/>
          </a:ln>
        </p:spPr>
        <p:txBody>
          <a:bodyPr/>
          <a:lstStyle/>
          <a:p>
            <a:endParaRPr lang="es-ES"/>
          </a:p>
        </p:txBody>
      </p:sp>
      <p:sp>
        <p:nvSpPr>
          <p:cNvPr id="40" name="AutoShape 40"/>
          <p:cNvSpPr/>
          <p:nvPr/>
        </p:nvSpPr>
        <p:spPr>
          <a:xfrm>
            <a:off x="5131730" y="5327550"/>
            <a:ext cx="2475361" cy="157689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oval" w="lg" len="lg"/>
          </a:ln>
        </p:spPr>
        <p:txBody>
          <a:bodyPr/>
          <a:lstStyle/>
          <a:p>
            <a:endParaRPr lang="es-ES"/>
          </a:p>
        </p:txBody>
      </p:sp>
      <p:sp>
        <p:nvSpPr>
          <p:cNvPr id="41" name="AutoShape 41"/>
          <p:cNvSpPr/>
          <p:nvPr/>
        </p:nvSpPr>
        <p:spPr>
          <a:xfrm flipH="1">
            <a:off x="10897641" y="5663074"/>
            <a:ext cx="1464435" cy="448755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oval" w="lg" len="lg"/>
          </a:ln>
        </p:spPr>
        <p:txBody>
          <a:bodyPr/>
          <a:lstStyle/>
          <a:p>
            <a:endParaRPr lang="es-ES"/>
          </a:p>
        </p:txBody>
      </p:sp>
      <p:sp>
        <p:nvSpPr>
          <p:cNvPr id="42" name="AutoShape 42"/>
          <p:cNvSpPr/>
          <p:nvPr/>
        </p:nvSpPr>
        <p:spPr>
          <a:xfrm flipV="1">
            <a:off x="5126968" y="6278650"/>
            <a:ext cx="2480124" cy="160258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oval" w="lg" len="lg"/>
          </a:ln>
        </p:spPr>
        <p:txBody>
          <a:bodyPr/>
          <a:lstStyle/>
          <a:p>
            <a:endParaRPr lang="es-ES"/>
          </a:p>
        </p:txBody>
      </p:sp>
      <p:sp>
        <p:nvSpPr>
          <p:cNvPr id="43" name="AutoShape 43"/>
          <p:cNvSpPr/>
          <p:nvPr/>
        </p:nvSpPr>
        <p:spPr>
          <a:xfrm flipH="1">
            <a:off x="10699469" y="6617021"/>
            <a:ext cx="1441978" cy="327079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oval" w="lg" len="lg"/>
          </a:ln>
        </p:spPr>
        <p:txBody>
          <a:bodyPr/>
          <a:lstStyle/>
          <a:p>
            <a:endParaRPr lang="es-ES"/>
          </a:p>
        </p:txBody>
      </p:sp>
      <p:sp>
        <p:nvSpPr>
          <p:cNvPr id="44" name="AutoShape 44"/>
          <p:cNvSpPr/>
          <p:nvPr/>
        </p:nvSpPr>
        <p:spPr>
          <a:xfrm flipV="1">
            <a:off x="5126968" y="7351907"/>
            <a:ext cx="2480124" cy="314128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oval" w="lg" len="lg"/>
          </a:ln>
        </p:spPr>
        <p:txBody>
          <a:bodyPr/>
          <a:lstStyle/>
          <a:p>
            <a:endParaRPr lang="es-ES"/>
          </a:p>
        </p:txBody>
      </p:sp>
      <p:sp>
        <p:nvSpPr>
          <p:cNvPr id="45" name="AutoShape 45"/>
          <p:cNvSpPr/>
          <p:nvPr/>
        </p:nvSpPr>
        <p:spPr>
          <a:xfrm flipH="1" flipV="1">
            <a:off x="10699469" y="7351907"/>
            <a:ext cx="1441978" cy="338371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oval" w="lg" len="lg"/>
          </a:ln>
        </p:spPr>
        <p:txBody>
          <a:bodyPr/>
          <a:lstStyle/>
          <a:p>
            <a:endParaRPr lang="es-ES"/>
          </a:p>
        </p:txBody>
      </p:sp>
      <p:sp>
        <p:nvSpPr>
          <p:cNvPr id="46" name="TextBox 46"/>
          <p:cNvSpPr txBox="1"/>
          <p:nvPr/>
        </p:nvSpPr>
        <p:spPr>
          <a:xfrm>
            <a:off x="6449104" y="2036157"/>
            <a:ext cx="4991230" cy="3411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Lo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que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te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llena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, </a:t>
            </a: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te</a:t>
            </a:r>
            <a:r>
              <a: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da </a:t>
            </a: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energía</a:t>
            </a:r>
            <a:r>
              <a: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.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358895" y="2995007"/>
            <a:ext cx="5081438" cy="6567286"/>
          </a:xfrm>
          <a:custGeom>
            <a:avLst/>
            <a:gdLst/>
            <a:ahLst/>
            <a:cxnLst/>
            <a:rect l="l" t="t" r="r" b="b"/>
            <a:pathLst>
              <a:path w="5081438" h="6567286">
                <a:moveTo>
                  <a:pt x="0" y="0"/>
                </a:moveTo>
                <a:lnTo>
                  <a:pt x="5081437" y="0"/>
                </a:lnTo>
                <a:lnTo>
                  <a:pt x="5081437" y="6567286"/>
                </a:lnTo>
                <a:lnTo>
                  <a:pt x="0" y="656728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5657780" y="866775"/>
            <a:ext cx="6483667" cy="1074132"/>
            <a:chOff x="0" y="0"/>
            <a:chExt cx="1707632" cy="28289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707632" cy="282899"/>
            </a:xfrm>
            <a:custGeom>
              <a:avLst/>
              <a:gdLst/>
              <a:ahLst/>
              <a:cxnLst/>
              <a:rect l="l" t="t" r="r" b="b"/>
              <a:pathLst>
                <a:path w="1707632" h="282899">
                  <a:moveTo>
                    <a:pt x="35822" y="0"/>
                  </a:moveTo>
                  <a:lnTo>
                    <a:pt x="1671810" y="0"/>
                  </a:lnTo>
                  <a:cubicBezTo>
                    <a:pt x="1691594" y="0"/>
                    <a:pt x="1707632" y="16038"/>
                    <a:pt x="1707632" y="35822"/>
                  </a:cubicBezTo>
                  <a:lnTo>
                    <a:pt x="1707632" y="247077"/>
                  </a:lnTo>
                  <a:cubicBezTo>
                    <a:pt x="1707632" y="266861"/>
                    <a:pt x="1691594" y="282899"/>
                    <a:pt x="1671810" y="282899"/>
                  </a:cubicBezTo>
                  <a:lnTo>
                    <a:pt x="35822" y="282899"/>
                  </a:lnTo>
                  <a:cubicBezTo>
                    <a:pt x="16038" y="282899"/>
                    <a:pt x="0" y="266861"/>
                    <a:pt x="0" y="247077"/>
                  </a:cubicBezTo>
                  <a:lnTo>
                    <a:pt x="0" y="35822"/>
                  </a:lnTo>
                  <a:cubicBezTo>
                    <a:pt x="0" y="16038"/>
                    <a:pt x="16038" y="0"/>
                    <a:pt x="35822" y="0"/>
                  </a:cubicBezTo>
                  <a:close/>
                </a:path>
              </a:pathLst>
            </a:custGeom>
            <a:solidFill>
              <a:srgbClr val="51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85725"/>
              <a:ext cx="1707632" cy="36862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3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¿Qué lo vacía?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3049519" y="3613433"/>
            <a:ext cx="2066830" cy="961898"/>
            <a:chOff x="0" y="0"/>
            <a:chExt cx="544350" cy="25333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544350" cy="253339"/>
            </a:xfrm>
            <a:custGeom>
              <a:avLst/>
              <a:gdLst/>
              <a:ahLst/>
              <a:cxnLst/>
              <a:rect l="l" t="t" r="r" b="b"/>
              <a:pathLst>
                <a:path w="544350" h="253339">
                  <a:moveTo>
                    <a:pt x="112374" y="0"/>
                  </a:moveTo>
                  <a:lnTo>
                    <a:pt x="431976" y="0"/>
                  </a:lnTo>
                  <a:cubicBezTo>
                    <a:pt x="494039" y="0"/>
                    <a:pt x="544350" y="50311"/>
                    <a:pt x="544350" y="112374"/>
                  </a:cubicBezTo>
                  <a:lnTo>
                    <a:pt x="544350" y="140966"/>
                  </a:lnTo>
                  <a:cubicBezTo>
                    <a:pt x="544350" y="170769"/>
                    <a:pt x="532511" y="199352"/>
                    <a:pt x="511437" y="220426"/>
                  </a:cubicBezTo>
                  <a:cubicBezTo>
                    <a:pt x="490363" y="241500"/>
                    <a:pt x="461780" y="253339"/>
                    <a:pt x="431976" y="253339"/>
                  </a:cubicBezTo>
                  <a:lnTo>
                    <a:pt x="112374" y="253339"/>
                  </a:lnTo>
                  <a:cubicBezTo>
                    <a:pt x="82570" y="253339"/>
                    <a:pt x="53988" y="241500"/>
                    <a:pt x="32914" y="220426"/>
                  </a:cubicBezTo>
                  <a:cubicBezTo>
                    <a:pt x="11839" y="199352"/>
                    <a:pt x="0" y="170769"/>
                    <a:pt x="0" y="140966"/>
                  </a:cubicBezTo>
                  <a:lnTo>
                    <a:pt x="0" y="112374"/>
                  </a:lnTo>
                  <a:cubicBezTo>
                    <a:pt x="0" y="82570"/>
                    <a:pt x="11839" y="53988"/>
                    <a:pt x="32914" y="32914"/>
                  </a:cubicBezTo>
                  <a:cubicBezTo>
                    <a:pt x="53988" y="11839"/>
                    <a:pt x="82570" y="0"/>
                    <a:pt x="112374" y="0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66675"/>
              <a:ext cx="544350" cy="32001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Discusiones con amigos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3055375" y="4216888"/>
            <a:ext cx="2066830" cy="654157"/>
            <a:chOff x="0" y="0"/>
            <a:chExt cx="544350" cy="172288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544350" cy="172288"/>
            </a:xfrm>
            <a:custGeom>
              <a:avLst/>
              <a:gdLst/>
              <a:ahLst/>
              <a:cxnLst/>
              <a:rect l="l" t="t" r="r" b="b"/>
              <a:pathLst>
                <a:path w="544350" h="172288">
                  <a:moveTo>
                    <a:pt x="86144" y="0"/>
                  </a:moveTo>
                  <a:lnTo>
                    <a:pt x="458206" y="0"/>
                  </a:lnTo>
                  <a:cubicBezTo>
                    <a:pt x="481053" y="0"/>
                    <a:pt x="502964" y="9076"/>
                    <a:pt x="519119" y="25231"/>
                  </a:cubicBezTo>
                  <a:cubicBezTo>
                    <a:pt x="535274" y="41386"/>
                    <a:pt x="544350" y="63297"/>
                    <a:pt x="544350" y="86144"/>
                  </a:cubicBezTo>
                  <a:lnTo>
                    <a:pt x="544350" y="86144"/>
                  </a:lnTo>
                  <a:cubicBezTo>
                    <a:pt x="544350" y="108991"/>
                    <a:pt x="535274" y="130902"/>
                    <a:pt x="519119" y="147057"/>
                  </a:cubicBezTo>
                  <a:cubicBezTo>
                    <a:pt x="502964" y="163213"/>
                    <a:pt x="481053" y="172288"/>
                    <a:pt x="458206" y="172288"/>
                  </a:cubicBezTo>
                  <a:lnTo>
                    <a:pt x="86144" y="172288"/>
                  </a:lnTo>
                  <a:cubicBezTo>
                    <a:pt x="63297" y="172288"/>
                    <a:pt x="41386" y="163213"/>
                    <a:pt x="25231" y="147057"/>
                  </a:cubicBezTo>
                  <a:cubicBezTo>
                    <a:pt x="9076" y="130902"/>
                    <a:pt x="0" y="108991"/>
                    <a:pt x="0" y="86144"/>
                  </a:cubicBezTo>
                  <a:lnTo>
                    <a:pt x="0" y="86144"/>
                  </a:lnTo>
                  <a:cubicBezTo>
                    <a:pt x="0" y="63297"/>
                    <a:pt x="9076" y="41386"/>
                    <a:pt x="25231" y="25231"/>
                  </a:cubicBezTo>
                  <a:cubicBezTo>
                    <a:pt x="41386" y="9076"/>
                    <a:pt x="63297" y="0"/>
                    <a:pt x="86144" y="0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66675"/>
              <a:ext cx="544350" cy="23896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Cansancio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2362076" y="4994431"/>
            <a:ext cx="1985632" cy="961898"/>
            <a:chOff x="0" y="0"/>
            <a:chExt cx="522965" cy="253339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522965" cy="253339"/>
            </a:xfrm>
            <a:custGeom>
              <a:avLst/>
              <a:gdLst/>
              <a:ahLst/>
              <a:cxnLst/>
              <a:rect l="l" t="t" r="r" b="b"/>
              <a:pathLst>
                <a:path w="522965" h="253339">
                  <a:moveTo>
                    <a:pt x="116969" y="0"/>
                  </a:moveTo>
                  <a:lnTo>
                    <a:pt x="405996" y="0"/>
                  </a:lnTo>
                  <a:cubicBezTo>
                    <a:pt x="470596" y="0"/>
                    <a:pt x="522965" y="52369"/>
                    <a:pt x="522965" y="116969"/>
                  </a:cubicBezTo>
                  <a:lnTo>
                    <a:pt x="522965" y="136370"/>
                  </a:lnTo>
                  <a:cubicBezTo>
                    <a:pt x="522965" y="200971"/>
                    <a:pt x="470596" y="253339"/>
                    <a:pt x="405996" y="253339"/>
                  </a:cubicBezTo>
                  <a:lnTo>
                    <a:pt x="116969" y="253339"/>
                  </a:lnTo>
                  <a:cubicBezTo>
                    <a:pt x="52369" y="253339"/>
                    <a:pt x="0" y="200971"/>
                    <a:pt x="0" y="136370"/>
                  </a:cubicBezTo>
                  <a:lnTo>
                    <a:pt x="0" y="116969"/>
                  </a:lnTo>
                  <a:cubicBezTo>
                    <a:pt x="0" y="52369"/>
                    <a:pt x="52369" y="0"/>
                    <a:pt x="116969" y="0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66675"/>
              <a:ext cx="522965" cy="32001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Presión académica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3060138" y="5327550"/>
            <a:ext cx="2066830" cy="961898"/>
            <a:chOff x="0" y="0"/>
            <a:chExt cx="544350" cy="253339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544350" cy="253339"/>
            </a:xfrm>
            <a:custGeom>
              <a:avLst/>
              <a:gdLst/>
              <a:ahLst/>
              <a:cxnLst/>
              <a:rect l="l" t="t" r="r" b="b"/>
              <a:pathLst>
                <a:path w="544350" h="253339">
                  <a:moveTo>
                    <a:pt x="112374" y="0"/>
                  </a:moveTo>
                  <a:lnTo>
                    <a:pt x="431976" y="0"/>
                  </a:lnTo>
                  <a:cubicBezTo>
                    <a:pt x="494039" y="0"/>
                    <a:pt x="544350" y="50311"/>
                    <a:pt x="544350" y="112374"/>
                  </a:cubicBezTo>
                  <a:lnTo>
                    <a:pt x="544350" y="140966"/>
                  </a:lnTo>
                  <a:cubicBezTo>
                    <a:pt x="544350" y="170769"/>
                    <a:pt x="532511" y="199352"/>
                    <a:pt x="511437" y="220426"/>
                  </a:cubicBezTo>
                  <a:cubicBezTo>
                    <a:pt x="490363" y="241500"/>
                    <a:pt x="461780" y="253339"/>
                    <a:pt x="431976" y="253339"/>
                  </a:cubicBezTo>
                  <a:lnTo>
                    <a:pt x="112374" y="253339"/>
                  </a:lnTo>
                  <a:cubicBezTo>
                    <a:pt x="82570" y="253339"/>
                    <a:pt x="53988" y="241500"/>
                    <a:pt x="32914" y="220426"/>
                  </a:cubicBezTo>
                  <a:cubicBezTo>
                    <a:pt x="11839" y="199352"/>
                    <a:pt x="0" y="170769"/>
                    <a:pt x="0" y="140966"/>
                  </a:cubicBezTo>
                  <a:lnTo>
                    <a:pt x="0" y="112374"/>
                  </a:lnTo>
                  <a:cubicBezTo>
                    <a:pt x="0" y="82570"/>
                    <a:pt x="11839" y="53988"/>
                    <a:pt x="32914" y="32914"/>
                  </a:cubicBezTo>
                  <a:cubicBezTo>
                    <a:pt x="53988" y="11839"/>
                    <a:pt x="82570" y="0"/>
                    <a:pt x="112374" y="0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66675"/>
              <a:ext cx="544350" cy="32001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Demasiadas tareas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2582705" y="6262504"/>
            <a:ext cx="1985632" cy="654157"/>
            <a:chOff x="0" y="0"/>
            <a:chExt cx="522965" cy="172288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522965" cy="172288"/>
            </a:xfrm>
            <a:custGeom>
              <a:avLst/>
              <a:gdLst/>
              <a:ahLst/>
              <a:cxnLst/>
              <a:rect l="l" t="t" r="r" b="b"/>
              <a:pathLst>
                <a:path w="522965" h="172288">
                  <a:moveTo>
                    <a:pt x="86144" y="0"/>
                  </a:moveTo>
                  <a:lnTo>
                    <a:pt x="436821" y="0"/>
                  </a:lnTo>
                  <a:cubicBezTo>
                    <a:pt x="459668" y="0"/>
                    <a:pt x="481579" y="9076"/>
                    <a:pt x="497734" y="25231"/>
                  </a:cubicBezTo>
                  <a:cubicBezTo>
                    <a:pt x="513889" y="41386"/>
                    <a:pt x="522965" y="63297"/>
                    <a:pt x="522965" y="86144"/>
                  </a:cubicBezTo>
                  <a:lnTo>
                    <a:pt x="522965" y="86144"/>
                  </a:lnTo>
                  <a:cubicBezTo>
                    <a:pt x="522965" y="108991"/>
                    <a:pt x="513889" y="130902"/>
                    <a:pt x="497734" y="147057"/>
                  </a:cubicBezTo>
                  <a:cubicBezTo>
                    <a:pt x="481579" y="163213"/>
                    <a:pt x="459668" y="172288"/>
                    <a:pt x="436821" y="172288"/>
                  </a:cubicBezTo>
                  <a:lnTo>
                    <a:pt x="86144" y="172288"/>
                  </a:lnTo>
                  <a:cubicBezTo>
                    <a:pt x="63297" y="172288"/>
                    <a:pt x="41386" y="163213"/>
                    <a:pt x="25231" y="147057"/>
                  </a:cubicBezTo>
                  <a:cubicBezTo>
                    <a:pt x="9076" y="130902"/>
                    <a:pt x="0" y="108991"/>
                    <a:pt x="0" y="86144"/>
                  </a:cubicBezTo>
                  <a:lnTo>
                    <a:pt x="0" y="86144"/>
                  </a:lnTo>
                  <a:cubicBezTo>
                    <a:pt x="0" y="63297"/>
                    <a:pt x="9076" y="41386"/>
                    <a:pt x="25231" y="25231"/>
                  </a:cubicBezTo>
                  <a:cubicBezTo>
                    <a:pt x="41386" y="9076"/>
                    <a:pt x="63297" y="0"/>
                    <a:pt x="86144" y="0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66675"/>
              <a:ext cx="522965" cy="23896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Malas notas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3055375" y="6438907"/>
            <a:ext cx="2066830" cy="961898"/>
            <a:chOff x="0" y="0"/>
            <a:chExt cx="544350" cy="253339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544350" cy="253339"/>
            </a:xfrm>
            <a:custGeom>
              <a:avLst/>
              <a:gdLst/>
              <a:ahLst/>
              <a:cxnLst/>
              <a:rect l="l" t="t" r="r" b="b"/>
              <a:pathLst>
                <a:path w="544350" h="253339">
                  <a:moveTo>
                    <a:pt x="112374" y="0"/>
                  </a:moveTo>
                  <a:lnTo>
                    <a:pt x="431976" y="0"/>
                  </a:lnTo>
                  <a:cubicBezTo>
                    <a:pt x="494039" y="0"/>
                    <a:pt x="544350" y="50311"/>
                    <a:pt x="544350" y="112374"/>
                  </a:cubicBezTo>
                  <a:lnTo>
                    <a:pt x="544350" y="140966"/>
                  </a:lnTo>
                  <a:cubicBezTo>
                    <a:pt x="544350" y="170769"/>
                    <a:pt x="532511" y="199352"/>
                    <a:pt x="511437" y="220426"/>
                  </a:cubicBezTo>
                  <a:cubicBezTo>
                    <a:pt x="490363" y="241500"/>
                    <a:pt x="461780" y="253339"/>
                    <a:pt x="431976" y="253339"/>
                  </a:cubicBezTo>
                  <a:lnTo>
                    <a:pt x="112374" y="253339"/>
                  </a:lnTo>
                  <a:cubicBezTo>
                    <a:pt x="82570" y="253339"/>
                    <a:pt x="53988" y="241500"/>
                    <a:pt x="32914" y="220426"/>
                  </a:cubicBezTo>
                  <a:cubicBezTo>
                    <a:pt x="11839" y="199352"/>
                    <a:pt x="0" y="170769"/>
                    <a:pt x="0" y="140966"/>
                  </a:cubicBezTo>
                  <a:lnTo>
                    <a:pt x="0" y="112374"/>
                  </a:lnTo>
                  <a:cubicBezTo>
                    <a:pt x="0" y="82570"/>
                    <a:pt x="11839" y="53988"/>
                    <a:pt x="32914" y="32914"/>
                  </a:cubicBezTo>
                  <a:cubicBezTo>
                    <a:pt x="53988" y="11839"/>
                    <a:pt x="82570" y="0"/>
                    <a:pt x="112374" y="0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66675"/>
              <a:ext cx="544350" cy="32001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Cambios repentinos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2362076" y="7216451"/>
            <a:ext cx="1985632" cy="654157"/>
            <a:chOff x="0" y="0"/>
            <a:chExt cx="522965" cy="172288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522965" cy="172288"/>
            </a:xfrm>
            <a:custGeom>
              <a:avLst/>
              <a:gdLst/>
              <a:ahLst/>
              <a:cxnLst/>
              <a:rect l="l" t="t" r="r" b="b"/>
              <a:pathLst>
                <a:path w="522965" h="172288">
                  <a:moveTo>
                    <a:pt x="86144" y="0"/>
                  </a:moveTo>
                  <a:lnTo>
                    <a:pt x="436821" y="0"/>
                  </a:lnTo>
                  <a:cubicBezTo>
                    <a:pt x="459668" y="0"/>
                    <a:pt x="481579" y="9076"/>
                    <a:pt x="497734" y="25231"/>
                  </a:cubicBezTo>
                  <a:cubicBezTo>
                    <a:pt x="513889" y="41386"/>
                    <a:pt x="522965" y="63297"/>
                    <a:pt x="522965" y="86144"/>
                  </a:cubicBezTo>
                  <a:lnTo>
                    <a:pt x="522965" y="86144"/>
                  </a:lnTo>
                  <a:cubicBezTo>
                    <a:pt x="522965" y="108991"/>
                    <a:pt x="513889" y="130902"/>
                    <a:pt x="497734" y="147057"/>
                  </a:cubicBezTo>
                  <a:cubicBezTo>
                    <a:pt x="481579" y="163213"/>
                    <a:pt x="459668" y="172288"/>
                    <a:pt x="436821" y="172288"/>
                  </a:cubicBezTo>
                  <a:lnTo>
                    <a:pt x="86144" y="172288"/>
                  </a:lnTo>
                  <a:cubicBezTo>
                    <a:pt x="63297" y="172288"/>
                    <a:pt x="41386" y="163213"/>
                    <a:pt x="25231" y="147057"/>
                  </a:cubicBezTo>
                  <a:cubicBezTo>
                    <a:pt x="9076" y="130902"/>
                    <a:pt x="0" y="108991"/>
                    <a:pt x="0" y="86144"/>
                  </a:cubicBezTo>
                  <a:lnTo>
                    <a:pt x="0" y="86144"/>
                  </a:lnTo>
                  <a:cubicBezTo>
                    <a:pt x="0" y="63297"/>
                    <a:pt x="9076" y="41386"/>
                    <a:pt x="25231" y="25231"/>
                  </a:cubicBezTo>
                  <a:cubicBezTo>
                    <a:pt x="41386" y="9076"/>
                    <a:pt x="63297" y="0"/>
                    <a:pt x="86144" y="0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-66675"/>
              <a:ext cx="522965" cy="23896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Peleas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2876556" y="7512165"/>
            <a:ext cx="2245649" cy="961898"/>
            <a:chOff x="0" y="0"/>
            <a:chExt cx="591447" cy="253339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591447" cy="253339"/>
            </a:xfrm>
            <a:custGeom>
              <a:avLst/>
              <a:gdLst/>
              <a:ahLst/>
              <a:cxnLst/>
              <a:rect l="l" t="t" r="r" b="b"/>
              <a:pathLst>
                <a:path w="591447" h="253339">
                  <a:moveTo>
                    <a:pt x="103426" y="0"/>
                  </a:moveTo>
                  <a:lnTo>
                    <a:pt x="488021" y="0"/>
                  </a:lnTo>
                  <a:cubicBezTo>
                    <a:pt x="515451" y="0"/>
                    <a:pt x="541758" y="10897"/>
                    <a:pt x="561154" y="30293"/>
                  </a:cubicBezTo>
                  <a:cubicBezTo>
                    <a:pt x="580550" y="49689"/>
                    <a:pt x="591447" y="75995"/>
                    <a:pt x="591447" y="103426"/>
                  </a:cubicBezTo>
                  <a:lnTo>
                    <a:pt x="591447" y="149914"/>
                  </a:lnTo>
                  <a:cubicBezTo>
                    <a:pt x="591447" y="177344"/>
                    <a:pt x="580550" y="203651"/>
                    <a:pt x="561154" y="223047"/>
                  </a:cubicBezTo>
                  <a:cubicBezTo>
                    <a:pt x="541758" y="242443"/>
                    <a:pt x="515451" y="253339"/>
                    <a:pt x="488021" y="253339"/>
                  </a:cubicBezTo>
                  <a:lnTo>
                    <a:pt x="103426" y="253339"/>
                  </a:lnTo>
                  <a:cubicBezTo>
                    <a:pt x="75995" y="253339"/>
                    <a:pt x="49689" y="242443"/>
                    <a:pt x="30293" y="223047"/>
                  </a:cubicBezTo>
                  <a:cubicBezTo>
                    <a:pt x="10897" y="203651"/>
                    <a:pt x="0" y="177344"/>
                    <a:pt x="0" y="149914"/>
                  </a:cubicBezTo>
                  <a:lnTo>
                    <a:pt x="0" y="103426"/>
                  </a:lnTo>
                  <a:cubicBezTo>
                    <a:pt x="0" y="75995"/>
                    <a:pt x="10897" y="49689"/>
                    <a:pt x="30293" y="30293"/>
                  </a:cubicBezTo>
                  <a:cubicBezTo>
                    <a:pt x="49689" y="10897"/>
                    <a:pt x="75995" y="0"/>
                    <a:pt x="103426" y="0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0" y="-66675"/>
              <a:ext cx="591447" cy="32001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Preocupaciones familiares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12362076" y="8289709"/>
            <a:ext cx="1985632" cy="654157"/>
            <a:chOff x="0" y="0"/>
            <a:chExt cx="522965" cy="172288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522965" cy="172288"/>
            </a:xfrm>
            <a:custGeom>
              <a:avLst/>
              <a:gdLst/>
              <a:ahLst/>
              <a:cxnLst/>
              <a:rect l="l" t="t" r="r" b="b"/>
              <a:pathLst>
                <a:path w="522965" h="172288">
                  <a:moveTo>
                    <a:pt x="86144" y="0"/>
                  </a:moveTo>
                  <a:lnTo>
                    <a:pt x="436821" y="0"/>
                  </a:lnTo>
                  <a:cubicBezTo>
                    <a:pt x="459668" y="0"/>
                    <a:pt x="481579" y="9076"/>
                    <a:pt x="497734" y="25231"/>
                  </a:cubicBezTo>
                  <a:cubicBezTo>
                    <a:pt x="513889" y="41386"/>
                    <a:pt x="522965" y="63297"/>
                    <a:pt x="522965" y="86144"/>
                  </a:cubicBezTo>
                  <a:lnTo>
                    <a:pt x="522965" y="86144"/>
                  </a:lnTo>
                  <a:cubicBezTo>
                    <a:pt x="522965" y="108991"/>
                    <a:pt x="513889" y="130902"/>
                    <a:pt x="497734" y="147057"/>
                  </a:cubicBezTo>
                  <a:cubicBezTo>
                    <a:pt x="481579" y="163213"/>
                    <a:pt x="459668" y="172288"/>
                    <a:pt x="436821" y="172288"/>
                  </a:cubicBezTo>
                  <a:lnTo>
                    <a:pt x="86144" y="172288"/>
                  </a:lnTo>
                  <a:cubicBezTo>
                    <a:pt x="63297" y="172288"/>
                    <a:pt x="41386" y="163213"/>
                    <a:pt x="25231" y="147057"/>
                  </a:cubicBezTo>
                  <a:cubicBezTo>
                    <a:pt x="9076" y="130902"/>
                    <a:pt x="0" y="108991"/>
                    <a:pt x="0" y="86144"/>
                  </a:cubicBezTo>
                  <a:lnTo>
                    <a:pt x="0" y="86144"/>
                  </a:lnTo>
                  <a:cubicBezTo>
                    <a:pt x="0" y="63297"/>
                    <a:pt x="9076" y="41386"/>
                    <a:pt x="25231" y="25231"/>
                  </a:cubicBezTo>
                  <a:cubicBezTo>
                    <a:pt x="41386" y="9076"/>
                    <a:pt x="63297" y="0"/>
                    <a:pt x="86144" y="0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66675"/>
              <a:ext cx="522965" cy="23896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Sentirse solo</a:t>
              </a:r>
            </a:p>
          </p:txBody>
        </p:sp>
      </p:grpSp>
      <p:sp>
        <p:nvSpPr>
          <p:cNvPr id="33" name="AutoShape 33"/>
          <p:cNvSpPr/>
          <p:nvPr/>
        </p:nvSpPr>
        <p:spPr>
          <a:xfrm flipH="1">
            <a:off x="10173311" y="4094382"/>
            <a:ext cx="2876208" cy="606690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oval" w="lg" len="lg"/>
          </a:ln>
        </p:spPr>
        <p:txBody>
          <a:bodyPr/>
          <a:lstStyle/>
          <a:p>
            <a:endParaRPr lang="es-ES"/>
          </a:p>
        </p:txBody>
      </p:sp>
      <p:sp>
        <p:nvSpPr>
          <p:cNvPr id="34" name="AutoShape 34"/>
          <p:cNvSpPr/>
          <p:nvPr/>
        </p:nvSpPr>
        <p:spPr>
          <a:xfrm>
            <a:off x="5122205" y="4543966"/>
            <a:ext cx="2484886" cy="599534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oval" w="lg" len="lg"/>
          </a:ln>
        </p:spPr>
        <p:txBody>
          <a:bodyPr/>
          <a:lstStyle/>
          <a:p>
            <a:endParaRPr lang="es-ES"/>
          </a:p>
        </p:txBody>
      </p:sp>
      <p:sp>
        <p:nvSpPr>
          <p:cNvPr id="35" name="AutoShape 35"/>
          <p:cNvSpPr/>
          <p:nvPr/>
        </p:nvSpPr>
        <p:spPr>
          <a:xfrm flipH="1" flipV="1">
            <a:off x="10467004" y="5327550"/>
            <a:ext cx="1895072" cy="147831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oval" w="lg" len="lg"/>
          </a:ln>
        </p:spPr>
        <p:txBody>
          <a:bodyPr/>
          <a:lstStyle/>
          <a:p>
            <a:endParaRPr lang="es-ES"/>
          </a:p>
        </p:txBody>
      </p:sp>
      <p:sp>
        <p:nvSpPr>
          <p:cNvPr id="36" name="AutoShape 36"/>
          <p:cNvSpPr/>
          <p:nvPr/>
        </p:nvSpPr>
        <p:spPr>
          <a:xfrm flipV="1">
            <a:off x="5126968" y="5485239"/>
            <a:ext cx="2480124" cy="323260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oval" w="lg" len="lg"/>
          </a:ln>
        </p:spPr>
        <p:txBody>
          <a:bodyPr/>
          <a:lstStyle/>
          <a:p>
            <a:endParaRPr lang="es-ES"/>
          </a:p>
        </p:txBody>
      </p:sp>
      <p:sp>
        <p:nvSpPr>
          <p:cNvPr id="37" name="AutoShape 37"/>
          <p:cNvSpPr/>
          <p:nvPr/>
        </p:nvSpPr>
        <p:spPr>
          <a:xfrm flipH="1" flipV="1">
            <a:off x="10897641" y="6111829"/>
            <a:ext cx="1685064" cy="477754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oval" w="lg" len="lg"/>
          </a:ln>
        </p:spPr>
        <p:txBody>
          <a:bodyPr/>
          <a:lstStyle/>
          <a:p>
            <a:endParaRPr lang="es-ES"/>
          </a:p>
        </p:txBody>
      </p:sp>
      <p:sp>
        <p:nvSpPr>
          <p:cNvPr id="38" name="AutoShape 38"/>
          <p:cNvSpPr/>
          <p:nvPr/>
        </p:nvSpPr>
        <p:spPr>
          <a:xfrm flipV="1">
            <a:off x="5122205" y="6278650"/>
            <a:ext cx="2484886" cy="641207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oval" w="lg" len="lg"/>
          </a:ln>
        </p:spPr>
        <p:txBody>
          <a:bodyPr/>
          <a:lstStyle/>
          <a:p>
            <a:endParaRPr lang="es-ES"/>
          </a:p>
        </p:txBody>
      </p:sp>
      <p:sp>
        <p:nvSpPr>
          <p:cNvPr id="39" name="AutoShape 39"/>
          <p:cNvSpPr/>
          <p:nvPr/>
        </p:nvSpPr>
        <p:spPr>
          <a:xfrm flipH="1" flipV="1">
            <a:off x="10699469" y="6944100"/>
            <a:ext cx="1662607" cy="599430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oval" w="lg" len="lg"/>
          </a:ln>
        </p:spPr>
        <p:txBody>
          <a:bodyPr/>
          <a:lstStyle/>
          <a:p>
            <a:endParaRPr lang="es-ES"/>
          </a:p>
        </p:txBody>
      </p:sp>
      <p:sp>
        <p:nvSpPr>
          <p:cNvPr id="40" name="AutoShape 40"/>
          <p:cNvSpPr/>
          <p:nvPr/>
        </p:nvSpPr>
        <p:spPr>
          <a:xfrm flipV="1">
            <a:off x="5122205" y="7351907"/>
            <a:ext cx="2484886" cy="641207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oval" w="lg" len="lg"/>
          </a:ln>
        </p:spPr>
        <p:txBody>
          <a:bodyPr/>
          <a:lstStyle/>
          <a:p>
            <a:endParaRPr lang="es-ES"/>
          </a:p>
        </p:txBody>
      </p:sp>
      <p:sp>
        <p:nvSpPr>
          <p:cNvPr id="41" name="AutoShape 41"/>
          <p:cNvSpPr/>
          <p:nvPr/>
        </p:nvSpPr>
        <p:spPr>
          <a:xfrm flipH="1" flipV="1">
            <a:off x="10699469" y="7351907"/>
            <a:ext cx="1662607" cy="1264880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oval" w="lg" len="lg"/>
          </a:ln>
        </p:spPr>
        <p:txBody>
          <a:bodyPr/>
          <a:lstStyle/>
          <a:p>
            <a:endParaRPr lang="es-ES"/>
          </a:p>
        </p:txBody>
      </p:sp>
      <p:sp>
        <p:nvSpPr>
          <p:cNvPr id="42" name="TextBox 42"/>
          <p:cNvSpPr txBox="1"/>
          <p:nvPr/>
        </p:nvSpPr>
        <p:spPr>
          <a:xfrm>
            <a:off x="5697437" y="2112357"/>
            <a:ext cx="6494564" cy="3411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Lo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que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te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vacía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, </a:t>
            </a:r>
            <a:r>
              <a: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consume </a:t>
            </a: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tu</a:t>
            </a:r>
            <a:r>
              <a: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bienestar</a:t>
            </a:r>
            <a:r>
              <a: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.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2900" y="3917718"/>
            <a:ext cx="19133820" cy="10402643"/>
            <a:chOff x="0" y="0"/>
            <a:chExt cx="2551176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511761" cy="13870178"/>
            </a:xfrm>
            <a:custGeom>
              <a:avLst/>
              <a:gdLst/>
              <a:ahLst/>
              <a:cxnLst/>
              <a:rect l="l" t="t" r="r" b="b"/>
              <a:pathLst>
                <a:path w="25511761" h="13870178">
                  <a:moveTo>
                    <a:pt x="0" y="6935089"/>
                  </a:moveTo>
                  <a:cubicBezTo>
                    <a:pt x="0" y="3104896"/>
                    <a:pt x="5711063" y="0"/>
                    <a:pt x="12755880" y="0"/>
                  </a:cubicBezTo>
                  <a:cubicBezTo>
                    <a:pt x="19800698" y="0"/>
                    <a:pt x="25511761" y="3104896"/>
                    <a:pt x="25511761" y="6935089"/>
                  </a:cubicBezTo>
                  <a:cubicBezTo>
                    <a:pt x="25511761" y="10765282"/>
                    <a:pt x="19800698" y="13870178"/>
                    <a:pt x="12755880" y="13870178"/>
                  </a:cubicBezTo>
                  <a:cubicBezTo>
                    <a:pt x="5711063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51B264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6983730" y="5161636"/>
            <a:ext cx="432054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Actividad 1.9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3283779" y="6625362"/>
            <a:ext cx="11720442" cy="1571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“Pizza Massage” — Estrategia corporal para reducir el estrés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719276" y="1111259"/>
            <a:ext cx="7283597" cy="6036281"/>
          </a:xfrm>
          <a:custGeom>
            <a:avLst/>
            <a:gdLst/>
            <a:ahLst/>
            <a:cxnLst/>
            <a:rect l="l" t="t" r="r" b="b"/>
            <a:pathLst>
              <a:path w="7283597" h="6036281">
                <a:moveTo>
                  <a:pt x="0" y="0"/>
                </a:moveTo>
                <a:lnTo>
                  <a:pt x="7283597" y="0"/>
                </a:lnTo>
                <a:lnTo>
                  <a:pt x="7283597" y="6036282"/>
                </a:lnTo>
                <a:lnTo>
                  <a:pt x="0" y="603628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1722120" y="2351400"/>
            <a:ext cx="5562600" cy="1778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Materiales</a:t>
            </a:r>
          </a:p>
          <a:p>
            <a:pPr algn="l">
              <a:lnSpc>
                <a:spcPts val="28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Sillas por parejas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Música suave (opcional)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Pelotitas o rodillos (opcional)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722120" y="5359365"/>
            <a:ext cx="5091452" cy="2482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¿Qué es lo que haremos?</a:t>
            </a:r>
          </a:p>
          <a:p>
            <a:pPr algn="l">
              <a:lnSpc>
                <a:spcPts val="28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Realizar un masaje por parejas siguiendo metáforas de hacer una pizza.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Aprender a relajar el cuerpo desde el contacto respetuoso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032756" y="7775540"/>
            <a:ext cx="8031758" cy="720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El masaje debe ser suave y respetar el espacio del compañero.</a:t>
            </a: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Si no te apetece recibir contacto, puedes hacer automasaje.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1476568" y="3138542"/>
            <a:ext cx="5676075" cy="6119758"/>
          </a:xfrm>
          <a:custGeom>
            <a:avLst/>
            <a:gdLst/>
            <a:ahLst/>
            <a:cxnLst/>
            <a:rect l="l" t="t" r="r" b="b"/>
            <a:pathLst>
              <a:path w="5676075" h="6119758">
                <a:moveTo>
                  <a:pt x="0" y="0"/>
                </a:moveTo>
                <a:lnTo>
                  <a:pt x="5676076" y="0"/>
                </a:lnTo>
                <a:lnTo>
                  <a:pt x="5676076" y="6119758"/>
                </a:lnTo>
                <a:lnTo>
                  <a:pt x="0" y="61197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1921945" y="1365570"/>
            <a:ext cx="9724044" cy="654050"/>
            <a:chOff x="0" y="0"/>
            <a:chExt cx="12965392" cy="872067"/>
          </a:xfrm>
        </p:grpSpPr>
        <p:sp>
          <p:nvSpPr>
            <p:cNvPr id="4" name="TextBox 4"/>
            <p:cNvSpPr txBox="1"/>
            <p:nvPr/>
          </p:nvSpPr>
          <p:spPr>
            <a:xfrm>
              <a:off x="1191588" y="-66675"/>
              <a:ext cx="11773804" cy="9387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Imagina d que la espalda es la base de una pizza. Primero ‘limpiamos la mesa’, haciendo movimientos suaves con las manos.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85725"/>
              <a:ext cx="803747" cy="695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71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01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921945" y="2595722"/>
            <a:ext cx="8908207" cy="682625"/>
            <a:chOff x="0" y="0"/>
            <a:chExt cx="11877609" cy="910167"/>
          </a:xfrm>
        </p:grpSpPr>
        <p:sp>
          <p:nvSpPr>
            <p:cNvPr id="7" name="TextBox 7"/>
            <p:cNvSpPr txBox="1"/>
            <p:nvPr/>
          </p:nvSpPr>
          <p:spPr>
            <a:xfrm>
              <a:off x="1191588" y="-28575"/>
              <a:ext cx="10686021" cy="9387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Con las yemas de los dedos, simulamos espolvorear harina para que la masa no se pegue.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85725"/>
              <a:ext cx="803747" cy="695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E4829D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02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921945" y="3854450"/>
            <a:ext cx="8646146" cy="673100"/>
            <a:chOff x="0" y="0"/>
            <a:chExt cx="11528195" cy="897467"/>
          </a:xfrm>
        </p:grpSpPr>
        <p:sp>
          <p:nvSpPr>
            <p:cNvPr id="10" name="TextBox 10"/>
            <p:cNvSpPr txBox="1"/>
            <p:nvPr/>
          </p:nvSpPr>
          <p:spPr>
            <a:xfrm>
              <a:off x="1191588" y="-41275"/>
              <a:ext cx="10336607" cy="9387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Hacemos pequeños movimientos circulares o de presión suave, como si estuviéramos amasando. 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85725"/>
              <a:ext cx="803747" cy="695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51B26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03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921945" y="5103653"/>
            <a:ext cx="9554623" cy="692150"/>
            <a:chOff x="0" y="0"/>
            <a:chExt cx="12739498" cy="922867"/>
          </a:xfrm>
        </p:grpSpPr>
        <p:sp>
          <p:nvSpPr>
            <p:cNvPr id="13" name="TextBox 13"/>
            <p:cNvSpPr txBox="1"/>
            <p:nvPr/>
          </p:nvSpPr>
          <p:spPr>
            <a:xfrm>
              <a:off x="1191588" y="-15875"/>
              <a:ext cx="11547910" cy="9387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Deslizamos las manos hacia afuera, desde el centro hacia los  lados, como si estiráramos la pizza.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85725"/>
              <a:ext cx="803747" cy="695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FFED4C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04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921945" y="6371905"/>
            <a:ext cx="9554623" cy="2549525"/>
            <a:chOff x="0" y="0"/>
            <a:chExt cx="12739498" cy="3399367"/>
          </a:xfrm>
        </p:grpSpPr>
        <p:sp>
          <p:nvSpPr>
            <p:cNvPr id="16" name="TextBox 16"/>
            <p:cNvSpPr txBox="1"/>
            <p:nvPr/>
          </p:nvSpPr>
          <p:spPr>
            <a:xfrm>
              <a:off x="1191588" y="-20108"/>
              <a:ext cx="11547910" cy="468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Añadimos ingredientes: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191588" y="581025"/>
              <a:ext cx="10227481" cy="28183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431801" lvl="1" indent="-215900" algn="l">
                <a:lnSpc>
                  <a:spcPts val="2800"/>
                </a:lnSpc>
                <a:buFont typeface="Arial"/>
                <a:buChar char="•"/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Tomate: golpecitos suaves con los puños cerrados.</a:t>
              </a:r>
            </a:p>
            <a:p>
              <a:pPr marL="431801" lvl="1" indent="-215900" algn="l">
                <a:lnSpc>
                  <a:spcPts val="2800"/>
                </a:lnSpc>
                <a:buFont typeface="Arial"/>
                <a:buChar char="•"/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Salami: presionar suavemente con la mano plana.</a:t>
              </a:r>
            </a:p>
            <a:p>
              <a:pPr marL="431801" lvl="1" indent="-215900" algn="l">
                <a:lnSpc>
                  <a:spcPts val="2800"/>
                </a:lnSpc>
                <a:buFont typeface="Arial"/>
                <a:buChar char="•"/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Pimiento: líneas cortas con un dedo.</a:t>
              </a:r>
            </a:p>
            <a:p>
              <a:pPr marL="431801" lvl="1" indent="-215900" algn="l">
                <a:lnSpc>
                  <a:spcPts val="2800"/>
                </a:lnSpc>
                <a:buFont typeface="Arial"/>
                <a:buChar char="•"/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Champiñones: presiones suaves con el pulgar.</a:t>
              </a:r>
            </a:p>
            <a:p>
              <a:pPr marL="431801" lvl="1" indent="-215900" algn="l">
                <a:lnSpc>
                  <a:spcPts val="2800"/>
                </a:lnSpc>
                <a:buFont typeface="Arial"/>
                <a:buChar char="•"/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Cebolla: círculos con los dedos.</a:t>
              </a:r>
            </a:p>
            <a:p>
              <a:pPr marL="431801" lvl="1" indent="-215900" algn="l">
                <a:lnSpc>
                  <a:spcPts val="2800"/>
                </a:lnSpc>
                <a:buFont typeface="Arial"/>
                <a:buChar char="•"/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Queso: toques muy ligeros con la punta de los dedos.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85725"/>
              <a:ext cx="803747" cy="695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E4829D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05</a:t>
              </a:r>
            </a:p>
          </p:txBody>
        </p:sp>
      </p:grp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1583225" y="3138542"/>
            <a:ext cx="5676075" cy="6119758"/>
          </a:xfrm>
          <a:custGeom>
            <a:avLst/>
            <a:gdLst/>
            <a:ahLst/>
            <a:cxnLst/>
            <a:rect l="l" t="t" r="r" b="b"/>
            <a:pathLst>
              <a:path w="5676075" h="6119758">
                <a:moveTo>
                  <a:pt x="0" y="0"/>
                </a:moveTo>
                <a:lnTo>
                  <a:pt x="5676075" y="0"/>
                </a:lnTo>
                <a:lnTo>
                  <a:pt x="5676075" y="6119758"/>
                </a:lnTo>
                <a:lnTo>
                  <a:pt x="0" y="61197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1735953" y="2051600"/>
            <a:ext cx="2984798" cy="3770975"/>
            <a:chOff x="0" y="-66675"/>
            <a:chExt cx="3979730" cy="5027967"/>
          </a:xfrm>
        </p:grpSpPr>
        <p:sp>
          <p:nvSpPr>
            <p:cNvPr id="4" name="TextBox 4"/>
            <p:cNvSpPr txBox="1"/>
            <p:nvPr/>
          </p:nvSpPr>
          <p:spPr>
            <a:xfrm>
              <a:off x="1196841" y="-66675"/>
              <a:ext cx="1586048" cy="46884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2800"/>
                </a:lnSpc>
                <a:spcBef>
                  <a:spcPct val="0"/>
                </a:spcBef>
              </a:pPr>
              <a:r>
                <a:rPr lang="en-US" sz="2000" b="1" dirty="0">
                  <a:solidFill>
                    <a:srgbClr val="E4829D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Paso 1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356261" y="736238"/>
              <a:ext cx="3267208" cy="9387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00"/>
                </a:lnSpc>
                <a:spcBef>
                  <a:spcPct val="0"/>
                </a:spcBef>
              </a:pPr>
              <a:r>
                <a:rPr lang="en-US" sz="2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Poner la pizza en el</a:t>
              </a:r>
            </a:p>
            <a:p>
              <a:pPr algn="ctr">
                <a:lnSpc>
                  <a:spcPts val="2800"/>
                </a:lnSpc>
                <a:spcBef>
                  <a:spcPct val="0"/>
                </a:spcBef>
              </a:pPr>
              <a:r>
                <a:rPr lang="en-US" sz="2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horno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2142950"/>
              <a:ext cx="3979730" cy="28183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Deslizamos lentamente</a:t>
              </a:r>
            </a:p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las manos</a:t>
              </a:r>
            </a:p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desde abajo hacia</a:t>
              </a:r>
            </a:p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arriba, como si</a:t>
              </a:r>
            </a:p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colocáramos la pizza</a:t>
              </a:r>
            </a:p>
            <a:p>
              <a:pPr algn="ctr">
                <a:lnSpc>
                  <a:spcPts val="28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en el horno.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420656" y="2101606"/>
            <a:ext cx="3070622" cy="4073393"/>
            <a:chOff x="0" y="0"/>
            <a:chExt cx="4094162" cy="5431191"/>
          </a:xfrm>
        </p:grpSpPr>
        <p:sp>
          <p:nvSpPr>
            <p:cNvPr id="8" name="TextBox 8"/>
            <p:cNvSpPr txBox="1"/>
            <p:nvPr/>
          </p:nvSpPr>
          <p:spPr>
            <a:xfrm>
              <a:off x="1491456" y="-66675"/>
              <a:ext cx="1111250" cy="468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00"/>
                </a:lnSpc>
                <a:spcBef>
                  <a:spcPct val="0"/>
                </a:spcBef>
              </a:pPr>
              <a:r>
                <a:rPr lang="en-US" sz="2000" b="1">
                  <a:solidFill>
                    <a:srgbClr val="51B26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Paso 2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593857" y="736238"/>
              <a:ext cx="2906448" cy="468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00"/>
                </a:lnSpc>
                <a:spcBef>
                  <a:spcPct val="0"/>
                </a:spcBef>
              </a:pPr>
              <a:r>
                <a:rPr lang="en-US" sz="2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Calentar la pizza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2142950"/>
              <a:ext cx="4094162" cy="32882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Frotamos nuestras</a:t>
              </a:r>
            </a:p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manos para calentarlas</a:t>
              </a:r>
            </a:p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y las apoyamos</a:t>
              </a:r>
            </a:p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suavemente en los</a:t>
              </a:r>
            </a:p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hombros o parte alta</a:t>
              </a:r>
            </a:p>
            <a:p>
              <a:pPr algn="ctr">
                <a:lnSpc>
                  <a:spcPts val="28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de la espalda</a:t>
              </a:r>
            </a:p>
            <a:p>
              <a:pPr algn="ctr">
                <a:lnSpc>
                  <a:spcPts val="28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(evitando columna).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191183" y="2051600"/>
            <a:ext cx="2637334" cy="2713700"/>
            <a:chOff x="0" y="-66675"/>
            <a:chExt cx="3516445" cy="3618267"/>
          </a:xfrm>
        </p:grpSpPr>
        <p:sp>
          <p:nvSpPr>
            <p:cNvPr id="12" name="TextBox 12"/>
            <p:cNvSpPr txBox="1"/>
            <p:nvPr/>
          </p:nvSpPr>
          <p:spPr>
            <a:xfrm>
              <a:off x="836155" y="-66675"/>
              <a:ext cx="1844136" cy="46884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2800"/>
                </a:lnSpc>
                <a:spcBef>
                  <a:spcPct val="0"/>
                </a:spcBef>
              </a:pPr>
              <a:r>
                <a:rPr lang="en-US" sz="2000" b="1" dirty="0">
                  <a:solidFill>
                    <a:srgbClr val="71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Paso 3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259424" y="736238"/>
              <a:ext cx="2997597" cy="9387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00"/>
                </a:lnSpc>
              </a:pPr>
              <a:r>
                <a:rPr lang="en-US" sz="2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Sacar la pizza del</a:t>
              </a:r>
            </a:p>
            <a:p>
              <a:pPr algn="ctr">
                <a:lnSpc>
                  <a:spcPts val="2800"/>
                </a:lnSpc>
                <a:spcBef>
                  <a:spcPct val="0"/>
                </a:spcBef>
              </a:pPr>
              <a:r>
                <a:rPr lang="en-US" sz="2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horno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2142950"/>
              <a:ext cx="3516445" cy="14086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Deslizamos la mano</a:t>
              </a:r>
            </a:p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suavemente hacia</a:t>
              </a:r>
            </a:p>
            <a:p>
              <a:pPr algn="ctr">
                <a:lnSpc>
                  <a:spcPts val="28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abajo para terminar.</a:t>
              </a:r>
            </a:p>
          </p:txBody>
        </p:sp>
      </p:grp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1583225" y="3138542"/>
            <a:ext cx="5676075" cy="6119758"/>
          </a:xfrm>
          <a:custGeom>
            <a:avLst/>
            <a:gdLst/>
            <a:ahLst/>
            <a:cxnLst/>
            <a:rect l="l" t="t" r="r" b="b"/>
            <a:pathLst>
              <a:path w="5676075" h="6119758">
                <a:moveTo>
                  <a:pt x="0" y="0"/>
                </a:moveTo>
                <a:lnTo>
                  <a:pt x="5676075" y="0"/>
                </a:lnTo>
                <a:lnTo>
                  <a:pt x="5676075" y="6119758"/>
                </a:lnTo>
                <a:lnTo>
                  <a:pt x="0" y="61197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3649043" y="5619597"/>
            <a:ext cx="6126028" cy="1870129"/>
            <a:chOff x="0" y="0"/>
            <a:chExt cx="1613440" cy="49254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613440" cy="492544"/>
            </a:xfrm>
            <a:custGeom>
              <a:avLst/>
              <a:gdLst/>
              <a:ahLst/>
              <a:cxnLst/>
              <a:rect l="l" t="t" r="r" b="b"/>
              <a:pathLst>
                <a:path w="1613440" h="492544">
                  <a:moveTo>
                    <a:pt x="37913" y="0"/>
                  </a:moveTo>
                  <a:lnTo>
                    <a:pt x="1575526" y="0"/>
                  </a:lnTo>
                  <a:cubicBezTo>
                    <a:pt x="1585582" y="0"/>
                    <a:pt x="1595225" y="3994"/>
                    <a:pt x="1602335" y="11105"/>
                  </a:cubicBezTo>
                  <a:cubicBezTo>
                    <a:pt x="1609445" y="18215"/>
                    <a:pt x="1613440" y="27858"/>
                    <a:pt x="1613440" y="37913"/>
                  </a:cubicBezTo>
                  <a:lnTo>
                    <a:pt x="1613440" y="454631"/>
                  </a:lnTo>
                  <a:cubicBezTo>
                    <a:pt x="1613440" y="464686"/>
                    <a:pt x="1609445" y="474330"/>
                    <a:pt x="1602335" y="481440"/>
                  </a:cubicBezTo>
                  <a:cubicBezTo>
                    <a:pt x="1595225" y="488550"/>
                    <a:pt x="1585582" y="492544"/>
                    <a:pt x="1575526" y="492544"/>
                  </a:cubicBezTo>
                  <a:lnTo>
                    <a:pt x="37913" y="492544"/>
                  </a:lnTo>
                  <a:cubicBezTo>
                    <a:pt x="27858" y="492544"/>
                    <a:pt x="18215" y="488550"/>
                    <a:pt x="11105" y="481440"/>
                  </a:cubicBezTo>
                  <a:cubicBezTo>
                    <a:pt x="3994" y="474330"/>
                    <a:pt x="0" y="464686"/>
                    <a:pt x="0" y="454631"/>
                  </a:cubicBezTo>
                  <a:lnTo>
                    <a:pt x="0" y="37913"/>
                  </a:lnTo>
                  <a:cubicBezTo>
                    <a:pt x="0" y="27858"/>
                    <a:pt x="3994" y="18215"/>
                    <a:pt x="11105" y="11105"/>
                  </a:cubicBezTo>
                  <a:cubicBezTo>
                    <a:pt x="18215" y="3994"/>
                    <a:pt x="27858" y="0"/>
                    <a:pt x="37913" y="0"/>
                  </a:cubicBezTo>
                  <a:close/>
                </a:path>
              </a:pathLst>
            </a:custGeom>
            <a:solidFill>
              <a:srgbClr val="71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85725"/>
              <a:ext cx="1613440" cy="5782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¿Qué has sentido antes y después?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3649043" y="2797274"/>
            <a:ext cx="6126028" cy="1870129"/>
            <a:chOff x="0" y="0"/>
            <a:chExt cx="1613440" cy="49254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613440" cy="492544"/>
            </a:xfrm>
            <a:custGeom>
              <a:avLst/>
              <a:gdLst/>
              <a:ahLst/>
              <a:cxnLst/>
              <a:rect l="l" t="t" r="r" b="b"/>
              <a:pathLst>
                <a:path w="1613440" h="492544">
                  <a:moveTo>
                    <a:pt x="37913" y="0"/>
                  </a:moveTo>
                  <a:lnTo>
                    <a:pt x="1575526" y="0"/>
                  </a:lnTo>
                  <a:cubicBezTo>
                    <a:pt x="1585582" y="0"/>
                    <a:pt x="1595225" y="3994"/>
                    <a:pt x="1602335" y="11105"/>
                  </a:cubicBezTo>
                  <a:cubicBezTo>
                    <a:pt x="1609445" y="18215"/>
                    <a:pt x="1613440" y="27858"/>
                    <a:pt x="1613440" y="37913"/>
                  </a:cubicBezTo>
                  <a:lnTo>
                    <a:pt x="1613440" y="454631"/>
                  </a:lnTo>
                  <a:cubicBezTo>
                    <a:pt x="1613440" y="464686"/>
                    <a:pt x="1609445" y="474330"/>
                    <a:pt x="1602335" y="481440"/>
                  </a:cubicBezTo>
                  <a:cubicBezTo>
                    <a:pt x="1595225" y="488550"/>
                    <a:pt x="1585582" y="492544"/>
                    <a:pt x="1575526" y="492544"/>
                  </a:cubicBezTo>
                  <a:lnTo>
                    <a:pt x="37913" y="492544"/>
                  </a:lnTo>
                  <a:cubicBezTo>
                    <a:pt x="27858" y="492544"/>
                    <a:pt x="18215" y="488550"/>
                    <a:pt x="11105" y="481440"/>
                  </a:cubicBezTo>
                  <a:cubicBezTo>
                    <a:pt x="3994" y="474330"/>
                    <a:pt x="0" y="464686"/>
                    <a:pt x="0" y="454631"/>
                  </a:cubicBezTo>
                  <a:lnTo>
                    <a:pt x="0" y="37913"/>
                  </a:lnTo>
                  <a:cubicBezTo>
                    <a:pt x="0" y="27858"/>
                    <a:pt x="3994" y="18215"/>
                    <a:pt x="11105" y="11105"/>
                  </a:cubicBezTo>
                  <a:cubicBezTo>
                    <a:pt x="18215" y="3994"/>
                    <a:pt x="27858" y="0"/>
                    <a:pt x="37913" y="0"/>
                  </a:cubicBezTo>
                  <a:close/>
                </a:path>
              </a:pathLst>
            </a:custGeom>
            <a:solidFill>
              <a:srgbClr val="E4829D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85725"/>
              <a:ext cx="1613440" cy="5782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¿Qué parte del masaje te ha relajado más?</a:t>
              </a:r>
            </a:p>
          </p:txBody>
        </p:sp>
      </p:grp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2900" y="3917718"/>
            <a:ext cx="19133820" cy="10402643"/>
            <a:chOff x="0" y="0"/>
            <a:chExt cx="2551176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511761" cy="13870178"/>
            </a:xfrm>
            <a:custGeom>
              <a:avLst/>
              <a:gdLst/>
              <a:ahLst/>
              <a:cxnLst/>
              <a:rect l="l" t="t" r="r" b="b"/>
              <a:pathLst>
                <a:path w="25511761" h="13870178">
                  <a:moveTo>
                    <a:pt x="0" y="6935089"/>
                  </a:moveTo>
                  <a:cubicBezTo>
                    <a:pt x="0" y="3104896"/>
                    <a:pt x="5711063" y="0"/>
                    <a:pt x="12755880" y="0"/>
                  </a:cubicBezTo>
                  <a:cubicBezTo>
                    <a:pt x="19800698" y="0"/>
                    <a:pt x="25511761" y="3104896"/>
                    <a:pt x="25511761" y="6935089"/>
                  </a:cubicBezTo>
                  <a:cubicBezTo>
                    <a:pt x="25511761" y="10765282"/>
                    <a:pt x="19800698" y="13870178"/>
                    <a:pt x="12755880" y="13870178"/>
                  </a:cubicBezTo>
                  <a:cubicBezTo>
                    <a:pt x="5711063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E4829D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6983730" y="5161636"/>
            <a:ext cx="432054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Actividad 1.10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624924" y="6625362"/>
            <a:ext cx="9038152" cy="1571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Viaje guiado a tu “Lugar Interior de Poder”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144000" y="1028700"/>
            <a:ext cx="5808114" cy="8166065"/>
          </a:xfrm>
          <a:custGeom>
            <a:avLst/>
            <a:gdLst/>
            <a:ahLst/>
            <a:cxnLst/>
            <a:rect l="l" t="t" r="r" b="b"/>
            <a:pathLst>
              <a:path w="5808114" h="8166065">
                <a:moveTo>
                  <a:pt x="0" y="0"/>
                </a:moveTo>
                <a:lnTo>
                  <a:pt x="5808114" y="0"/>
                </a:lnTo>
                <a:lnTo>
                  <a:pt x="5808114" y="8166065"/>
                </a:lnTo>
                <a:lnTo>
                  <a:pt x="0" y="816606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1722120" y="2351400"/>
            <a:ext cx="5562600" cy="1425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Materiales</a:t>
            </a:r>
          </a:p>
          <a:p>
            <a:pPr algn="l">
              <a:lnSpc>
                <a:spcPts val="28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Música suave (opcional)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Ambiente silencioso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722120" y="5359365"/>
            <a:ext cx="5091452" cy="1778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¿Qué es lo que haremos?</a:t>
            </a:r>
          </a:p>
          <a:p>
            <a:pPr algn="l">
              <a:lnSpc>
                <a:spcPts val="28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Guiar una visualización hacia un espacio personal seguro y calmante.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49881" y="1028700"/>
            <a:ext cx="16409419" cy="8656097"/>
          </a:xfrm>
          <a:custGeom>
            <a:avLst/>
            <a:gdLst/>
            <a:ahLst/>
            <a:cxnLst/>
            <a:rect l="l" t="t" r="r" b="b"/>
            <a:pathLst>
              <a:path w="16409419" h="8656097">
                <a:moveTo>
                  <a:pt x="0" y="0"/>
                </a:moveTo>
                <a:lnTo>
                  <a:pt x="16409419" y="0"/>
                </a:lnTo>
                <a:lnTo>
                  <a:pt x="16409419" y="8656097"/>
                </a:lnTo>
                <a:lnTo>
                  <a:pt x="0" y="865609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4809" b="-14809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Freeform 3"/>
          <p:cNvSpPr/>
          <p:nvPr/>
        </p:nvSpPr>
        <p:spPr>
          <a:xfrm>
            <a:off x="12479886" y="1092235"/>
            <a:ext cx="5808114" cy="8166065"/>
          </a:xfrm>
          <a:custGeom>
            <a:avLst/>
            <a:gdLst/>
            <a:ahLst/>
            <a:cxnLst/>
            <a:rect l="l" t="t" r="r" b="b"/>
            <a:pathLst>
              <a:path w="5808114" h="8166065">
                <a:moveTo>
                  <a:pt x="0" y="0"/>
                </a:moveTo>
                <a:lnTo>
                  <a:pt x="5808114" y="0"/>
                </a:lnTo>
                <a:lnTo>
                  <a:pt x="5808114" y="8166065"/>
                </a:lnTo>
                <a:lnTo>
                  <a:pt x="0" y="816606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4" name="TextBox 4"/>
          <p:cNvSpPr txBox="1"/>
          <p:nvPr/>
        </p:nvSpPr>
        <p:spPr>
          <a:xfrm>
            <a:off x="1841839" y="2136431"/>
            <a:ext cx="11278283" cy="6711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Vamos a buscar un lugar donde os sintáis completamente bien. Puede ser un lugar real que conozcáis, como un bosque, una casa, una playa, vuestra habitación… O puede ser un lugar imaginario, inventado por vosotros. Imaginad que estáis viajando hacia ese lugar. Podéis llegar caminando, volando, en un tren, en una barca… lo que queráis.</a:t>
            </a:r>
          </a:p>
          <a:p>
            <a:pPr algn="just">
              <a:lnSpc>
                <a:spcPts val="2800"/>
              </a:lnSpc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Cuando lleguéis, mirad alrededor: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¿Qué veis?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¿Qué colores hay?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¿Hay luz, sombra, sol, nubes…?</a:t>
            </a:r>
          </a:p>
          <a:p>
            <a:pPr algn="l">
              <a:lnSpc>
                <a:spcPts val="2800"/>
              </a:lnSpc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Escuchad: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¿Qué sonidos hay en vuestro lugar?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¿Hay silencio?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¿Hay agua, viento, música…?</a:t>
            </a:r>
          </a:p>
          <a:p>
            <a:pPr algn="l">
              <a:lnSpc>
                <a:spcPts val="2800"/>
              </a:lnSpc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Notad la temperatura: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¿Es cálida, fresca, suave…?</a:t>
            </a:r>
          </a:p>
          <a:p>
            <a:pPr algn="just">
              <a:lnSpc>
                <a:spcPts val="2800"/>
              </a:lnSpc>
              <a:spcBef>
                <a:spcPct val="0"/>
              </a:spcBef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49881" y="1028700"/>
            <a:ext cx="16409419" cy="8656097"/>
          </a:xfrm>
          <a:custGeom>
            <a:avLst/>
            <a:gdLst/>
            <a:ahLst/>
            <a:cxnLst/>
            <a:rect l="l" t="t" r="r" b="b"/>
            <a:pathLst>
              <a:path w="16409419" h="8656097">
                <a:moveTo>
                  <a:pt x="0" y="0"/>
                </a:moveTo>
                <a:lnTo>
                  <a:pt x="16409419" y="0"/>
                </a:lnTo>
                <a:lnTo>
                  <a:pt x="16409419" y="8656097"/>
                </a:lnTo>
                <a:lnTo>
                  <a:pt x="0" y="865609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4809" b="-14809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Freeform 3"/>
          <p:cNvSpPr/>
          <p:nvPr/>
        </p:nvSpPr>
        <p:spPr>
          <a:xfrm>
            <a:off x="12479886" y="1092235"/>
            <a:ext cx="5808114" cy="8166065"/>
          </a:xfrm>
          <a:custGeom>
            <a:avLst/>
            <a:gdLst/>
            <a:ahLst/>
            <a:cxnLst/>
            <a:rect l="l" t="t" r="r" b="b"/>
            <a:pathLst>
              <a:path w="5808114" h="8166065">
                <a:moveTo>
                  <a:pt x="0" y="0"/>
                </a:moveTo>
                <a:lnTo>
                  <a:pt x="5808114" y="0"/>
                </a:lnTo>
                <a:lnTo>
                  <a:pt x="5808114" y="8166065"/>
                </a:lnTo>
                <a:lnTo>
                  <a:pt x="0" y="816606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4" name="Group 4"/>
          <p:cNvGrpSpPr/>
          <p:nvPr/>
        </p:nvGrpSpPr>
        <p:grpSpPr>
          <a:xfrm>
            <a:off x="1841839" y="4834303"/>
            <a:ext cx="3783495" cy="1905893"/>
            <a:chOff x="0" y="0"/>
            <a:chExt cx="996476" cy="50196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996476" cy="501963"/>
            </a:xfrm>
            <a:custGeom>
              <a:avLst/>
              <a:gdLst/>
              <a:ahLst/>
              <a:cxnLst/>
              <a:rect l="l" t="t" r="r" b="b"/>
              <a:pathLst>
                <a:path w="996476" h="501963">
                  <a:moveTo>
                    <a:pt x="61387" y="0"/>
                  </a:moveTo>
                  <a:lnTo>
                    <a:pt x="935089" y="0"/>
                  </a:lnTo>
                  <a:cubicBezTo>
                    <a:pt x="968992" y="0"/>
                    <a:pt x="996476" y="27484"/>
                    <a:pt x="996476" y="61387"/>
                  </a:cubicBezTo>
                  <a:lnTo>
                    <a:pt x="996476" y="440576"/>
                  </a:lnTo>
                  <a:cubicBezTo>
                    <a:pt x="996476" y="474480"/>
                    <a:pt x="968992" y="501963"/>
                    <a:pt x="935089" y="501963"/>
                  </a:cubicBezTo>
                  <a:lnTo>
                    <a:pt x="61387" y="501963"/>
                  </a:lnTo>
                  <a:cubicBezTo>
                    <a:pt x="27484" y="501963"/>
                    <a:pt x="0" y="474480"/>
                    <a:pt x="0" y="440576"/>
                  </a:cubicBezTo>
                  <a:lnTo>
                    <a:pt x="0" y="61387"/>
                  </a:lnTo>
                  <a:cubicBezTo>
                    <a:pt x="0" y="27484"/>
                    <a:pt x="27484" y="0"/>
                    <a:pt x="61387" y="0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85725"/>
              <a:ext cx="996476" cy="58768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3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¿Cómo te sientes ahora?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330203" y="4834303"/>
            <a:ext cx="5303459" cy="1928622"/>
            <a:chOff x="0" y="0"/>
            <a:chExt cx="1396796" cy="50795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396796" cy="507950"/>
            </a:xfrm>
            <a:custGeom>
              <a:avLst/>
              <a:gdLst/>
              <a:ahLst/>
              <a:cxnLst/>
              <a:rect l="l" t="t" r="r" b="b"/>
              <a:pathLst>
                <a:path w="1396796" h="507950">
                  <a:moveTo>
                    <a:pt x="43794" y="0"/>
                  </a:moveTo>
                  <a:lnTo>
                    <a:pt x="1353002" y="0"/>
                  </a:lnTo>
                  <a:cubicBezTo>
                    <a:pt x="1364617" y="0"/>
                    <a:pt x="1375756" y="4614"/>
                    <a:pt x="1383969" y="12827"/>
                  </a:cubicBezTo>
                  <a:cubicBezTo>
                    <a:pt x="1392182" y="21040"/>
                    <a:pt x="1396796" y="32179"/>
                    <a:pt x="1396796" y="43794"/>
                  </a:cubicBezTo>
                  <a:lnTo>
                    <a:pt x="1396796" y="464156"/>
                  </a:lnTo>
                  <a:cubicBezTo>
                    <a:pt x="1396796" y="488343"/>
                    <a:pt x="1377189" y="507950"/>
                    <a:pt x="1353002" y="507950"/>
                  </a:cubicBezTo>
                  <a:lnTo>
                    <a:pt x="43794" y="507950"/>
                  </a:lnTo>
                  <a:cubicBezTo>
                    <a:pt x="32179" y="507950"/>
                    <a:pt x="21040" y="503336"/>
                    <a:pt x="12827" y="495123"/>
                  </a:cubicBezTo>
                  <a:cubicBezTo>
                    <a:pt x="4614" y="486910"/>
                    <a:pt x="0" y="475771"/>
                    <a:pt x="0" y="464156"/>
                  </a:cubicBezTo>
                  <a:lnTo>
                    <a:pt x="0" y="43794"/>
                  </a:lnTo>
                  <a:cubicBezTo>
                    <a:pt x="0" y="32179"/>
                    <a:pt x="4614" y="21040"/>
                    <a:pt x="12827" y="12827"/>
                  </a:cubicBezTo>
                  <a:cubicBezTo>
                    <a:pt x="21040" y="4614"/>
                    <a:pt x="32179" y="0"/>
                    <a:pt x="43794" y="0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85725"/>
              <a:ext cx="1396796" cy="5936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3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¿Qué parte de la visualización te ha calmado más?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841839" y="1850320"/>
            <a:ext cx="10402069" cy="2130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Pensad qué cosas os hacen sentir bien ahí. Puede ser una sensación, un objeto, un paisaje, un olor… Todo lo que os ayude a sentiros seguros y tranquilos.</a:t>
            </a:r>
          </a:p>
          <a:p>
            <a:pPr algn="just">
              <a:lnSpc>
                <a:spcPts val="2800"/>
              </a:lnSpc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Este lugar es solo vuestro. Nadie puede entrar sin vuestro permiso. Aquí podéis descansar, pensar, respirar… o simplemente estar.</a:t>
            </a:r>
          </a:p>
          <a:p>
            <a:pPr algn="just">
              <a:lnSpc>
                <a:spcPts val="2800"/>
              </a:lnSpc>
              <a:spcBef>
                <a:spcPct val="0"/>
              </a:spcBef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2900" y="3917718"/>
            <a:ext cx="19133820" cy="10402643"/>
            <a:chOff x="0" y="0"/>
            <a:chExt cx="2551176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511761" cy="13870178"/>
            </a:xfrm>
            <a:custGeom>
              <a:avLst/>
              <a:gdLst/>
              <a:ahLst/>
              <a:cxnLst/>
              <a:rect l="l" t="t" r="r" b="b"/>
              <a:pathLst>
                <a:path w="25511761" h="13870178">
                  <a:moveTo>
                    <a:pt x="0" y="6935089"/>
                  </a:moveTo>
                  <a:cubicBezTo>
                    <a:pt x="0" y="3104896"/>
                    <a:pt x="5711063" y="0"/>
                    <a:pt x="12755880" y="0"/>
                  </a:cubicBezTo>
                  <a:cubicBezTo>
                    <a:pt x="19800698" y="0"/>
                    <a:pt x="25511761" y="3104896"/>
                    <a:pt x="25511761" y="6935089"/>
                  </a:cubicBezTo>
                  <a:cubicBezTo>
                    <a:pt x="25511761" y="10765282"/>
                    <a:pt x="19800698" y="13870178"/>
                    <a:pt x="12755880" y="13870178"/>
                  </a:cubicBezTo>
                  <a:cubicBezTo>
                    <a:pt x="5711063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71C7D6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6983730" y="5161636"/>
            <a:ext cx="432054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Actividad 1.11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624924" y="6625362"/>
            <a:ext cx="9038152" cy="809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Cierre del Día 1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557393" y="1533411"/>
            <a:ext cx="8969165" cy="7220178"/>
          </a:xfrm>
          <a:custGeom>
            <a:avLst/>
            <a:gdLst/>
            <a:ahLst/>
            <a:cxnLst/>
            <a:rect l="l" t="t" r="r" b="b"/>
            <a:pathLst>
              <a:path w="8969165" h="7220178">
                <a:moveTo>
                  <a:pt x="0" y="0"/>
                </a:moveTo>
                <a:lnTo>
                  <a:pt x="8969165" y="0"/>
                </a:lnTo>
                <a:lnTo>
                  <a:pt x="8969165" y="7220178"/>
                </a:lnTo>
                <a:lnTo>
                  <a:pt x="0" y="722017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1722120" y="1353813"/>
            <a:ext cx="5091452" cy="1425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¿Qué es lo que haremos?</a:t>
            </a:r>
          </a:p>
          <a:p>
            <a:pPr algn="l">
              <a:lnSpc>
                <a:spcPts val="28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Recapitular aprendizajes del día.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Cerrar con una sensación de calma.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557393" y="1533411"/>
            <a:ext cx="8969165" cy="7220178"/>
          </a:xfrm>
          <a:custGeom>
            <a:avLst/>
            <a:gdLst/>
            <a:ahLst/>
            <a:cxnLst/>
            <a:rect l="l" t="t" r="r" b="b"/>
            <a:pathLst>
              <a:path w="8969165" h="7220178">
                <a:moveTo>
                  <a:pt x="0" y="0"/>
                </a:moveTo>
                <a:lnTo>
                  <a:pt x="8969165" y="0"/>
                </a:lnTo>
                <a:lnTo>
                  <a:pt x="8969165" y="7220178"/>
                </a:lnTo>
                <a:lnTo>
                  <a:pt x="0" y="722017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2388367" y="4977359"/>
            <a:ext cx="3086100" cy="2352941"/>
            <a:chOff x="0" y="0"/>
            <a:chExt cx="812800" cy="61970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619705"/>
            </a:xfrm>
            <a:custGeom>
              <a:avLst/>
              <a:gdLst/>
              <a:ahLst/>
              <a:cxnLst/>
              <a:rect l="l" t="t" r="r" b="b"/>
              <a:pathLst>
                <a:path w="812800" h="619705">
                  <a:moveTo>
                    <a:pt x="75259" y="0"/>
                  </a:moveTo>
                  <a:lnTo>
                    <a:pt x="737541" y="0"/>
                  </a:lnTo>
                  <a:cubicBezTo>
                    <a:pt x="779105" y="0"/>
                    <a:pt x="812800" y="33695"/>
                    <a:pt x="812800" y="75259"/>
                  </a:cubicBezTo>
                  <a:lnTo>
                    <a:pt x="812800" y="544445"/>
                  </a:lnTo>
                  <a:cubicBezTo>
                    <a:pt x="812800" y="586010"/>
                    <a:pt x="779105" y="619705"/>
                    <a:pt x="737541" y="619705"/>
                  </a:cubicBezTo>
                  <a:lnTo>
                    <a:pt x="75259" y="619705"/>
                  </a:lnTo>
                  <a:cubicBezTo>
                    <a:pt x="33695" y="619705"/>
                    <a:pt x="0" y="586010"/>
                    <a:pt x="0" y="544445"/>
                  </a:cubicBezTo>
                  <a:lnTo>
                    <a:pt x="0" y="75259"/>
                  </a:lnTo>
                  <a:cubicBezTo>
                    <a:pt x="0" y="33695"/>
                    <a:pt x="33695" y="0"/>
                    <a:pt x="75259" y="0"/>
                  </a:cubicBez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85725"/>
              <a:ext cx="812800" cy="70543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¿Qué te resultó más útil hoy?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846821" y="2228448"/>
            <a:ext cx="4169193" cy="1778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Hoy descubrimos qué nos estresa, cómo lo siente el cuerpo y cómo relajarnos.</a:t>
            </a:r>
          </a:p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Recuerda: Todas las emociones son válidas.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2900" y="3917718"/>
            <a:ext cx="19133820" cy="10402643"/>
            <a:chOff x="0" y="0"/>
            <a:chExt cx="2551176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511761" cy="13870178"/>
            </a:xfrm>
            <a:custGeom>
              <a:avLst/>
              <a:gdLst/>
              <a:ahLst/>
              <a:cxnLst/>
              <a:rect l="l" t="t" r="r" b="b"/>
              <a:pathLst>
                <a:path w="25511761" h="13870178">
                  <a:moveTo>
                    <a:pt x="0" y="6935089"/>
                  </a:moveTo>
                  <a:cubicBezTo>
                    <a:pt x="0" y="3104896"/>
                    <a:pt x="5711063" y="0"/>
                    <a:pt x="12755880" y="0"/>
                  </a:cubicBezTo>
                  <a:cubicBezTo>
                    <a:pt x="19800698" y="0"/>
                    <a:pt x="25511761" y="3104896"/>
                    <a:pt x="25511761" y="6935089"/>
                  </a:cubicBezTo>
                  <a:cubicBezTo>
                    <a:pt x="25511761" y="10765282"/>
                    <a:pt x="19800698" y="13870178"/>
                    <a:pt x="12755880" y="13870178"/>
                  </a:cubicBezTo>
                  <a:cubicBezTo>
                    <a:pt x="5711063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FFED4C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29497" y="1849088"/>
            <a:ext cx="14017626" cy="809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Día 2. ¿Qué puedo hacer y quién me ayuda?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983730" y="5161636"/>
            <a:ext cx="432054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Actividad 2.1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143500" y="6732654"/>
            <a:ext cx="8001000" cy="1571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Bienvenida y recordatorio del Día 1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894630" y="1028700"/>
            <a:ext cx="8116443" cy="8229600"/>
          </a:xfrm>
          <a:custGeom>
            <a:avLst/>
            <a:gdLst/>
            <a:ahLst/>
            <a:cxnLst/>
            <a:rect l="l" t="t" r="r" b="b"/>
            <a:pathLst>
              <a:path w="8116443" h="8229600">
                <a:moveTo>
                  <a:pt x="0" y="0"/>
                </a:moveTo>
                <a:lnTo>
                  <a:pt x="8116443" y="0"/>
                </a:lnTo>
                <a:lnTo>
                  <a:pt x="8116443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1722120" y="2351400"/>
            <a:ext cx="5562600" cy="1778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Materiales</a:t>
            </a:r>
          </a:p>
          <a:p>
            <a:pPr algn="l">
              <a:lnSpc>
                <a:spcPts val="28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Círculo de sillas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Pizarra (opcional)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Póster del Día 1 visible (opcional)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722120" y="5359365"/>
            <a:ext cx="5091452" cy="2835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¿Qué es lo que haremos?</a:t>
            </a:r>
          </a:p>
          <a:p>
            <a:pPr algn="l">
              <a:lnSpc>
                <a:spcPts val="28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Volver al círculo inicial.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Hacer un recordatorio rápido del día anterior.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Reconectar con el tema del estrés.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Preparar la energía para el trabajo del Día 2.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894630" y="1028700"/>
            <a:ext cx="8116443" cy="8229600"/>
          </a:xfrm>
          <a:custGeom>
            <a:avLst/>
            <a:gdLst/>
            <a:ahLst/>
            <a:cxnLst/>
            <a:rect l="l" t="t" r="r" b="b"/>
            <a:pathLst>
              <a:path w="8116443" h="8229600">
                <a:moveTo>
                  <a:pt x="0" y="0"/>
                </a:moveTo>
                <a:lnTo>
                  <a:pt x="8116443" y="0"/>
                </a:lnTo>
                <a:lnTo>
                  <a:pt x="8116443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1807205" y="2302409"/>
            <a:ext cx="5196168" cy="1798601"/>
            <a:chOff x="0" y="0"/>
            <a:chExt cx="1368538" cy="47370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368538" cy="473706"/>
            </a:xfrm>
            <a:custGeom>
              <a:avLst/>
              <a:gdLst/>
              <a:ahLst/>
              <a:cxnLst/>
              <a:rect l="l" t="t" r="r" b="b"/>
              <a:pathLst>
                <a:path w="1368538" h="473706">
                  <a:moveTo>
                    <a:pt x="44698" y="0"/>
                  </a:moveTo>
                  <a:lnTo>
                    <a:pt x="1323840" y="0"/>
                  </a:lnTo>
                  <a:cubicBezTo>
                    <a:pt x="1348526" y="0"/>
                    <a:pt x="1368538" y="20012"/>
                    <a:pt x="1368538" y="44698"/>
                  </a:cubicBezTo>
                  <a:lnTo>
                    <a:pt x="1368538" y="429008"/>
                  </a:lnTo>
                  <a:cubicBezTo>
                    <a:pt x="1368538" y="440862"/>
                    <a:pt x="1363829" y="452231"/>
                    <a:pt x="1355446" y="460614"/>
                  </a:cubicBezTo>
                  <a:cubicBezTo>
                    <a:pt x="1347064" y="468996"/>
                    <a:pt x="1335695" y="473706"/>
                    <a:pt x="1323840" y="473706"/>
                  </a:cubicBezTo>
                  <a:lnTo>
                    <a:pt x="44698" y="473706"/>
                  </a:lnTo>
                  <a:cubicBezTo>
                    <a:pt x="32843" y="473706"/>
                    <a:pt x="21474" y="468996"/>
                    <a:pt x="13092" y="460614"/>
                  </a:cubicBezTo>
                  <a:cubicBezTo>
                    <a:pt x="4709" y="452231"/>
                    <a:pt x="0" y="440862"/>
                    <a:pt x="0" y="429008"/>
                  </a:cubicBezTo>
                  <a:lnTo>
                    <a:pt x="0" y="44698"/>
                  </a:lnTo>
                  <a:cubicBezTo>
                    <a:pt x="0" y="32843"/>
                    <a:pt x="4709" y="21474"/>
                    <a:pt x="13092" y="13092"/>
                  </a:cubicBezTo>
                  <a:cubicBezTo>
                    <a:pt x="21474" y="4709"/>
                    <a:pt x="32843" y="0"/>
                    <a:pt x="44698" y="0"/>
                  </a:cubicBez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85725"/>
              <a:ext cx="1368538" cy="55943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¿Qué recordáis del taller anterior?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430554" y="4674812"/>
            <a:ext cx="6221781" cy="720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Vimos qué nos estresa, cómo lo nota el cuerpo y qué podemos hacer para relajarnos.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430554" y="5969339"/>
            <a:ext cx="6221781" cy="720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Hoy aprenderemos más herramientas para manejar el estrés.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430554" y="7263866"/>
            <a:ext cx="6221781" cy="720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Cada uno aprende a su ritmo; no hay respuestas incorrectas.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894630" y="1028700"/>
            <a:ext cx="8116443" cy="8229600"/>
          </a:xfrm>
          <a:custGeom>
            <a:avLst/>
            <a:gdLst/>
            <a:ahLst/>
            <a:cxnLst/>
            <a:rect l="l" t="t" r="r" b="b"/>
            <a:pathLst>
              <a:path w="8116443" h="8229600">
                <a:moveTo>
                  <a:pt x="0" y="0"/>
                </a:moveTo>
                <a:lnTo>
                  <a:pt x="8116443" y="0"/>
                </a:lnTo>
                <a:lnTo>
                  <a:pt x="8116443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1807205" y="1961659"/>
            <a:ext cx="5196168" cy="1798601"/>
            <a:chOff x="0" y="0"/>
            <a:chExt cx="1368538" cy="47370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368538" cy="473706"/>
            </a:xfrm>
            <a:custGeom>
              <a:avLst/>
              <a:gdLst/>
              <a:ahLst/>
              <a:cxnLst/>
              <a:rect l="l" t="t" r="r" b="b"/>
              <a:pathLst>
                <a:path w="1368538" h="473706">
                  <a:moveTo>
                    <a:pt x="44698" y="0"/>
                  </a:moveTo>
                  <a:lnTo>
                    <a:pt x="1323840" y="0"/>
                  </a:lnTo>
                  <a:cubicBezTo>
                    <a:pt x="1348526" y="0"/>
                    <a:pt x="1368538" y="20012"/>
                    <a:pt x="1368538" y="44698"/>
                  </a:cubicBezTo>
                  <a:lnTo>
                    <a:pt x="1368538" y="429008"/>
                  </a:lnTo>
                  <a:cubicBezTo>
                    <a:pt x="1368538" y="440862"/>
                    <a:pt x="1363829" y="452231"/>
                    <a:pt x="1355446" y="460614"/>
                  </a:cubicBezTo>
                  <a:cubicBezTo>
                    <a:pt x="1347064" y="468996"/>
                    <a:pt x="1335695" y="473706"/>
                    <a:pt x="1323840" y="473706"/>
                  </a:cubicBezTo>
                  <a:lnTo>
                    <a:pt x="44698" y="473706"/>
                  </a:lnTo>
                  <a:cubicBezTo>
                    <a:pt x="32843" y="473706"/>
                    <a:pt x="21474" y="468996"/>
                    <a:pt x="13092" y="460614"/>
                  </a:cubicBezTo>
                  <a:cubicBezTo>
                    <a:pt x="4709" y="452231"/>
                    <a:pt x="0" y="440862"/>
                    <a:pt x="0" y="429008"/>
                  </a:cubicBezTo>
                  <a:lnTo>
                    <a:pt x="0" y="44698"/>
                  </a:lnTo>
                  <a:cubicBezTo>
                    <a:pt x="0" y="32843"/>
                    <a:pt x="4709" y="21474"/>
                    <a:pt x="13092" y="13092"/>
                  </a:cubicBezTo>
                  <a:cubicBezTo>
                    <a:pt x="21474" y="4709"/>
                    <a:pt x="32843" y="0"/>
                    <a:pt x="44698" y="0"/>
                  </a:cubicBez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85725"/>
              <a:ext cx="1368538" cy="55943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¿Qué cosas os estresan más durante la semana?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807205" y="4179018"/>
            <a:ext cx="5196168" cy="1928622"/>
            <a:chOff x="0" y="0"/>
            <a:chExt cx="1368538" cy="50795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368538" cy="507950"/>
            </a:xfrm>
            <a:custGeom>
              <a:avLst/>
              <a:gdLst/>
              <a:ahLst/>
              <a:cxnLst/>
              <a:rect l="l" t="t" r="r" b="b"/>
              <a:pathLst>
                <a:path w="1368538" h="507950">
                  <a:moveTo>
                    <a:pt x="44698" y="0"/>
                  </a:moveTo>
                  <a:lnTo>
                    <a:pt x="1323840" y="0"/>
                  </a:lnTo>
                  <a:cubicBezTo>
                    <a:pt x="1348526" y="0"/>
                    <a:pt x="1368538" y="20012"/>
                    <a:pt x="1368538" y="44698"/>
                  </a:cubicBezTo>
                  <a:lnTo>
                    <a:pt x="1368538" y="463252"/>
                  </a:lnTo>
                  <a:cubicBezTo>
                    <a:pt x="1368538" y="475107"/>
                    <a:pt x="1363829" y="486476"/>
                    <a:pt x="1355446" y="494858"/>
                  </a:cubicBezTo>
                  <a:cubicBezTo>
                    <a:pt x="1347064" y="503241"/>
                    <a:pt x="1335695" y="507950"/>
                    <a:pt x="1323840" y="507950"/>
                  </a:cubicBezTo>
                  <a:lnTo>
                    <a:pt x="44698" y="507950"/>
                  </a:lnTo>
                  <a:cubicBezTo>
                    <a:pt x="32843" y="507950"/>
                    <a:pt x="21474" y="503241"/>
                    <a:pt x="13092" y="494858"/>
                  </a:cubicBezTo>
                  <a:cubicBezTo>
                    <a:pt x="4709" y="486476"/>
                    <a:pt x="0" y="475107"/>
                    <a:pt x="0" y="463252"/>
                  </a:cubicBezTo>
                  <a:lnTo>
                    <a:pt x="0" y="44698"/>
                  </a:lnTo>
                  <a:cubicBezTo>
                    <a:pt x="0" y="32843"/>
                    <a:pt x="4709" y="21474"/>
                    <a:pt x="13092" y="13092"/>
                  </a:cubicBezTo>
                  <a:cubicBezTo>
                    <a:pt x="21474" y="4709"/>
                    <a:pt x="32843" y="0"/>
                    <a:pt x="44698" y="0"/>
                  </a:cubicBezTo>
                  <a:close/>
                </a:path>
              </a:pathLst>
            </a:custGeom>
            <a:solidFill>
              <a:srgbClr val="E4829D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85725"/>
              <a:ext cx="1368538" cy="5936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¿Qué señales os da vuestro cuerpo cuando empieza el estrés?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807205" y="6526740"/>
            <a:ext cx="5196168" cy="1798601"/>
            <a:chOff x="0" y="0"/>
            <a:chExt cx="1368538" cy="473706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368538" cy="473706"/>
            </a:xfrm>
            <a:custGeom>
              <a:avLst/>
              <a:gdLst/>
              <a:ahLst/>
              <a:cxnLst/>
              <a:rect l="l" t="t" r="r" b="b"/>
              <a:pathLst>
                <a:path w="1368538" h="473706">
                  <a:moveTo>
                    <a:pt x="44698" y="0"/>
                  </a:moveTo>
                  <a:lnTo>
                    <a:pt x="1323840" y="0"/>
                  </a:lnTo>
                  <a:cubicBezTo>
                    <a:pt x="1348526" y="0"/>
                    <a:pt x="1368538" y="20012"/>
                    <a:pt x="1368538" y="44698"/>
                  </a:cubicBezTo>
                  <a:lnTo>
                    <a:pt x="1368538" y="429008"/>
                  </a:lnTo>
                  <a:cubicBezTo>
                    <a:pt x="1368538" y="440862"/>
                    <a:pt x="1363829" y="452231"/>
                    <a:pt x="1355446" y="460614"/>
                  </a:cubicBezTo>
                  <a:cubicBezTo>
                    <a:pt x="1347064" y="468996"/>
                    <a:pt x="1335695" y="473706"/>
                    <a:pt x="1323840" y="473706"/>
                  </a:cubicBezTo>
                  <a:lnTo>
                    <a:pt x="44698" y="473706"/>
                  </a:lnTo>
                  <a:cubicBezTo>
                    <a:pt x="32843" y="473706"/>
                    <a:pt x="21474" y="468996"/>
                    <a:pt x="13092" y="460614"/>
                  </a:cubicBezTo>
                  <a:cubicBezTo>
                    <a:pt x="4709" y="452231"/>
                    <a:pt x="0" y="440862"/>
                    <a:pt x="0" y="429008"/>
                  </a:cubicBezTo>
                  <a:lnTo>
                    <a:pt x="0" y="44698"/>
                  </a:lnTo>
                  <a:cubicBezTo>
                    <a:pt x="0" y="32843"/>
                    <a:pt x="4709" y="21474"/>
                    <a:pt x="13092" y="13092"/>
                  </a:cubicBezTo>
                  <a:cubicBezTo>
                    <a:pt x="21474" y="4709"/>
                    <a:pt x="32843" y="0"/>
                    <a:pt x="44698" y="0"/>
                  </a:cubicBezTo>
                  <a:close/>
                </a:path>
              </a:pathLst>
            </a:custGeom>
            <a:solidFill>
              <a:srgbClr val="71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85725"/>
              <a:ext cx="1368538" cy="55943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¿Os acordáis del tanque emocional?</a:t>
              </a:r>
            </a:p>
          </p:txBody>
        </p:sp>
      </p:grp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2900" y="3917718"/>
            <a:ext cx="19133820" cy="10402643"/>
            <a:chOff x="0" y="0"/>
            <a:chExt cx="2551176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511761" cy="13870178"/>
            </a:xfrm>
            <a:custGeom>
              <a:avLst/>
              <a:gdLst/>
              <a:ahLst/>
              <a:cxnLst/>
              <a:rect l="l" t="t" r="r" b="b"/>
              <a:pathLst>
                <a:path w="25511761" h="13870178">
                  <a:moveTo>
                    <a:pt x="0" y="6935089"/>
                  </a:moveTo>
                  <a:cubicBezTo>
                    <a:pt x="0" y="3104896"/>
                    <a:pt x="5711063" y="0"/>
                    <a:pt x="12755880" y="0"/>
                  </a:cubicBezTo>
                  <a:cubicBezTo>
                    <a:pt x="19800698" y="0"/>
                    <a:pt x="25511761" y="3104896"/>
                    <a:pt x="25511761" y="6935089"/>
                  </a:cubicBezTo>
                  <a:cubicBezTo>
                    <a:pt x="25511761" y="10765282"/>
                    <a:pt x="19800698" y="13870178"/>
                    <a:pt x="12755880" y="13870178"/>
                  </a:cubicBezTo>
                  <a:cubicBezTo>
                    <a:pt x="5711063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E4829D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6983730" y="5161636"/>
            <a:ext cx="432054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Actividad 2.2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624924" y="6625362"/>
            <a:ext cx="9038152" cy="1571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“Levantar pesas” — El peso del estrés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200597" y="1028700"/>
            <a:ext cx="5647563" cy="8229600"/>
          </a:xfrm>
          <a:custGeom>
            <a:avLst/>
            <a:gdLst/>
            <a:ahLst/>
            <a:cxnLst/>
            <a:rect l="l" t="t" r="r" b="b"/>
            <a:pathLst>
              <a:path w="5647563" h="8229600">
                <a:moveTo>
                  <a:pt x="0" y="0"/>
                </a:moveTo>
                <a:lnTo>
                  <a:pt x="5647563" y="0"/>
                </a:lnTo>
                <a:lnTo>
                  <a:pt x="5647563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1722120" y="1659905"/>
            <a:ext cx="5562600" cy="2130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Materiales</a:t>
            </a:r>
          </a:p>
          <a:p>
            <a:pPr algn="l">
              <a:lnSpc>
                <a:spcPts val="28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Botellas pequeñas de agua (una por alumno)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Espacio para estirar brazos sin riesgo</a:t>
            </a:r>
          </a:p>
          <a:p>
            <a:pPr algn="l">
              <a:lnSpc>
                <a:spcPts val="2800"/>
              </a:lnSpc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722120" y="4667870"/>
            <a:ext cx="5091452" cy="3892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¿Qué es lo que haremos?</a:t>
            </a:r>
          </a:p>
          <a:p>
            <a:pPr algn="l">
              <a:lnSpc>
                <a:spcPts val="28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Sostener un pequeño peso con el brazo extendido.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Sentir cómo cambia la sensación con el paso del tiempo.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Conectar el cansancio del brazo con el estrés acumulado.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Comprender que el estrés se vuelve pesado cuando se sostiene demasiado.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048838" y="1232090"/>
            <a:ext cx="2953115" cy="7822820"/>
          </a:xfrm>
          <a:custGeom>
            <a:avLst/>
            <a:gdLst/>
            <a:ahLst/>
            <a:cxnLst/>
            <a:rect l="l" t="t" r="r" b="b"/>
            <a:pathLst>
              <a:path w="2953115" h="7822820">
                <a:moveTo>
                  <a:pt x="0" y="0"/>
                </a:moveTo>
                <a:lnTo>
                  <a:pt x="2953114" y="0"/>
                </a:lnTo>
                <a:lnTo>
                  <a:pt x="2953114" y="7822820"/>
                </a:lnTo>
                <a:lnTo>
                  <a:pt x="0" y="782282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2046143" y="5256591"/>
            <a:ext cx="7097857" cy="2406407"/>
            <a:chOff x="0" y="0"/>
            <a:chExt cx="1869394" cy="63378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869394" cy="633786"/>
            </a:xfrm>
            <a:custGeom>
              <a:avLst/>
              <a:gdLst/>
              <a:ahLst/>
              <a:cxnLst/>
              <a:rect l="l" t="t" r="r" b="b"/>
              <a:pathLst>
                <a:path w="1869394" h="633786">
                  <a:moveTo>
                    <a:pt x="32722" y="0"/>
                  </a:moveTo>
                  <a:lnTo>
                    <a:pt x="1836672" y="0"/>
                  </a:lnTo>
                  <a:cubicBezTo>
                    <a:pt x="1845351" y="0"/>
                    <a:pt x="1853674" y="3448"/>
                    <a:pt x="1859810" y="9584"/>
                  </a:cubicBezTo>
                  <a:cubicBezTo>
                    <a:pt x="1865947" y="15721"/>
                    <a:pt x="1869394" y="24044"/>
                    <a:pt x="1869394" y="32722"/>
                  </a:cubicBezTo>
                  <a:lnTo>
                    <a:pt x="1869394" y="601064"/>
                  </a:lnTo>
                  <a:cubicBezTo>
                    <a:pt x="1869394" y="609742"/>
                    <a:pt x="1865947" y="618065"/>
                    <a:pt x="1859810" y="624202"/>
                  </a:cubicBezTo>
                  <a:cubicBezTo>
                    <a:pt x="1853674" y="630339"/>
                    <a:pt x="1845351" y="633786"/>
                    <a:pt x="1836672" y="633786"/>
                  </a:cubicBezTo>
                  <a:lnTo>
                    <a:pt x="32722" y="633786"/>
                  </a:lnTo>
                  <a:cubicBezTo>
                    <a:pt x="24044" y="633786"/>
                    <a:pt x="15721" y="630339"/>
                    <a:pt x="9584" y="624202"/>
                  </a:cubicBezTo>
                  <a:cubicBezTo>
                    <a:pt x="3448" y="618065"/>
                    <a:pt x="0" y="609742"/>
                    <a:pt x="0" y="601064"/>
                  </a:cubicBezTo>
                  <a:lnTo>
                    <a:pt x="0" y="32722"/>
                  </a:lnTo>
                  <a:cubicBezTo>
                    <a:pt x="0" y="24044"/>
                    <a:pt x="3448" y="15721"/>
                    <a:pt x="9584" y="9584"/>
                  </a:cubicBezTo>
                  <a:cubicBezTo>
                    <a:pt x="15721" y="3448"/>
                    <a:pt x="24044" y="0"/>
                    <a:pt x="32722" y="0"/>
                  </a:cubicBezTo>
                  <a:close/>
                </a:path>
              </a:pathLst>
            </a:custGeom>
            <a:solidFill>
              <a:srgbClr val="71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85725"/>
              <a:ext cx="1869394" cy="71951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¿Cómo se siente vuestro brazo ahora comparado con hace un minuto?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046143" y="2557327"/>
            <a:ext cx="8173244" cy="1778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Va ver qué pasa si lo sostenemos un rato…</a:t>
            </a:r>
          </a:p>
          <a:p>
            <a:pPr algn="l">
              <a:lnSpc>
                <a:spcPts val="2800"/>
              </a:lnSpc>
              <a:spcBef>
                <a:spcPct val="0"/>
              </a:spcBef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l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El peso no cambia, pero vuestro esfuerzo sí.</a:t>
            </a:r>
          </a:p>
          <a:p>
            <a:pPr algn="l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El estrés funciona igual: si lo sostienes mucho tiempo, pesa más.</a:t>
            </a:r>
          </a:p>
          <a:p>
            <a:pPr algn="l">
              <a:lnSpc>
                <a:spcPts val="2800"/>
              </a:lnSpc>
              <a:spcBef>
                <a:spcPct val="0"/>
              </a:spcBef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No tienes por qué sostenerlo solo. Puedes soltarlo</a:t>
            </a: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2411424" y="1232090"/>
            <a:ext cx="2953115" cy="7822820"/>
          </a:xfrm>
          <a:custGeom>
            <a:avLst/>
            <a:gdLst/>
            <a:ahLst/>
            <a:cxnLst/>
            <a:rect l="l" t="t" r="r" b="b"/>
            <a:pathLst>
              <a:path w="2953115" h="7822820">
                <a:moveTo>
                  <a:pt x="0" y="0"/>
                </a:moveTo>
                <a:lnTo>
                  <a:pt x="2953114" y="0"/>
                </a:lnTo>
                <a:lnTo>
                  <a:pt x="2953114" y="7822820"/>
                </a:lnTo>
                <a:lnTo>
                  <a:pt x="0" y="782282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2046143" y="2130619"/>
            <a:ext cx="7097857" cy="2406407"/>
            <a:chOff x="0" y="0"/>
            <a:chExt cx="1869394" cy="63378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869394" cy="633786"/>
            </a:xfrm>
            <a:custGeom>
              <a:avLst/>
              <a:gdLst/>
              <a:ahLst/>
              <a:cxnLst/>
              <a:rect l="l" t="t" r="r" b="b"/>
              <a:pathLst>
                <a:path w="1869394" h="633786">
                  <a:moveTo>
                    <a:pt x="32722" y="0"/>
                  </a:moveTo>
                  <a:lnTo>
                    <a:pt x="1836672" y="0"/>
                  </a:lnTo>
                  <a:cubicBezTo>
                    <a:pt x="1845351" y="0"/>
                    <a:pt x="1853674" y="3448"/>
                    <a:pt x="1859810" y="9584"/>
                  </a:cubicBezTo>
                  <a:cubicBezTo>
                    <a:pt x="1865947" y="15721"/>
                    <a:pt x="1869394" y="24044"/>
                    <a:pt x="1869394" y="32722"/>
                  </a:cubicBezTo>
                  <a:lnTo>
                    <a:pt x="1869394" y="601064"/>
                  </a:lnTo>
                  <a:cubicBezTo>
                    <a:pt x="1869394" y="609742"/>
                    <a:pt x="1865947" y="618065"/>
                    <a:pt x="1859810" y="624202"/>
                  </a:cubicBezTo>
                  <a:cubicBezTo>
                    <a:pt x="1853674" y="630339"/>
                    <a:pt x="1845351" y="633786"/>
                    <a:pt x="1836672" y="633786"/>
                  </a:cubicBezTo>
                  <a:lnTo>
                    <a:pt x="32722" y="633786"/>
                  </a:lnTo>
                  <a:cubicBezTo>
                    <a:pt x="24044" y="633786"/>
                    <a:pt x="15721" y="630339"/>
                    <a:pt x="9584" y="624202"/>
                  </a:cubicBezTo>
                  <a:cubicBezTo>
                    <a:pt x="3448" y="618065"/>
                    <a:pt x="0" y="609742"/>
                    <a:pt x="0" y="601064"/>
                  </a:cubicBezTo>
                  <a:lnTo>
                    <a:pt x="0" y="32722"/>
                  </a:lnTo>
                  <a:cubicBezTo>
                    <a:pt x="0" y="24044"/>
                    <a:pt x="3448" y="15721"/>
                    <a:pt x="9584" y="9584"/>
                  </a:cubicBezTo>
                  <a:cubicBezTo>
                    <a:pt x="15721" y="3448"/>
                    <a:pt x="24044" y="0"/>
                    <a:pt x="32722" y="0"/>
                  </a:cubicBezTo>
                  <a:close/>
                </a:path>
              </a:pathLst>
            </a:custGeom>
            <a:solidFill>
              <a:srgbClr val="71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85725"/>
              <a:ext cx="1869394" cy="71951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¿Qué cosas en vuestra vida podrían parecerse a este peso mantenido?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2046143" y="6085931"/>
            <a:ext cx="7097857" cy="2406407"/>
            <a:chOff x="0" y="0"/>
            <a:chExt cx="1869394" cy="63378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869394" cy="633786"/>
            </a:xfrm>
            <a:custGeom>
              <a:avLst/>
              <a:gdLst/>
              <a:ahLst/>
              <a:cxnLst/>
              <a:rect l="l" t="t" r="r" b="b"/>
              <a:pathLst>
                <a:path w="1869394" h="633786">
                  <a:moveTo>
                    <a:pt x="32722" y="0"/>
                  </a:moveTo>
                  <a:lnTo>
                    <a:pt x="1836672" y="0"/>
                  </a:lnTo>
                  <a:cubicBezTo>
                    <a:pt x="1845351" y="0"/>
                    <a:pt x="1853674" y="3448"/>
                    <a:pt x="1859810" y="9584"/>
                  </a:cubicBezTo>
                  <a:cubicBezTo>
                    <a:pt x="1865947" y="15721"/>
                    <a:pt x="1869394" y="24044"/>
                    <a:pt x="1869394" y="32722"/>
                  </a:cubicBezTo>
                  <a:lnTo>
                    <a:pt x="1869394" y="601064"/>
                  </a:lnTo>
                  <a:cubicBezTo>
                    <a:pt x="1869394" y="609742"/>
                    <a:pt x="1865947" y="618065"/>
                    <a:pt x="1859810" y="624202"/>
                  </a:cubicBezTo>
                  <a:cubicBezTo>
                    <a:pt x="1853674" y="630339"/>
                    <a:pt x="1845351" y="633786"/>
                    <a:pt x="1836672" y="633786"/>
                  </a:cubicBezTo>
                  <a:lnTo>
                    <a:pt x="32722" y="633786"/>
                  </a:lnTo>
                  <a:cubicBezTo>
                    <a:pt x="24044" y="633786"/>
                    <a:pt x="15721" y="630339"/>
                    <a:pt x="9584" y="624202"/>
                  </a:cubicBezTo>
                  <a:cubicBezTo>
                    <a:pt x="3448" y="618065"/>
                    <a:pt x="0" y="609742"/>
                    <a:pt x="0" y="601064"/>
                  </a:cubicBezTo>
                  <a:lnTo>
                    <a:pt x="0" y="32722"/>
                  </a:lnTo>
                  <a:cubicBezTo>
                    <a:pt x="0" y="24044"/>
                    <a:pt x="3448" y="15721"/>
                    <a:pt x="9584" y="9584"/>
                  </a:cubicBezTo>
                  <a:cubicBezTo>
                    <a:pt x="15721" y="3448"/>
                    <a:pt x="24044" y="0"/>
                    <a:pt x="32722" y="0"/>
                  </a:cubicBez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85725"/>
              <a:ext cx="1869394" cy="71951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¿Qué ayuda os permitiría ‘soltar’ ese peso?</a:t>
              </a:r>
            </a:p>
          </p:txBody>
        </p:sp>
      </p:grp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2900" y="3917718"/>
            <a:ext cx="19133820" cy="10402643"/>
            <a:chOff x="0" y="0"/>
            <a:chExt cx="2551176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511761" cy="13870178"/>
            </a:xfrm>
            <a:custGeom>
              <a:avLst/>
              <a:gdLst/>
              <a:ahLst/>
              <a:cxnLst/>
              <a:rect l="l" t="t" r="r" b="b"/>
              <a:pathLst>
                <a:path w="25511761" h="13870178">
                  <a:moveTo>
                    <a:pt x="0" y="6935089"/>
                  </a:moveTo>
                  <a:cubicBezTo>
                    <a:pt x="0" y="3104896"/>
                    <a:pt x="5711063" y="0"/>
                    <a:pt x="12755880" y="0"/>
                  </a:cubicBezTo>
                  <a:cubicBezTo>
                    <a:pt x="19800698" y="0"/>
                    <a:pt x="25511761" y="3104896"/>
                    <a:pt x="25511761" y="6935089"/>
                  </a:cubicBezTo>
                  <a:cubicBezTo>
                    <a:pt x="25511761" y="10765282"/>
                    <a:pt x="19800698" y="13870178"/>
                    <a:pt x="12755880" y="13870178"/>
                  </a:cubicBezTo>
                  <a:cubicBezTo>
                    <a:pt x="5711063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71C7D6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6983730" y="5161636"/>
            <a:ext cx="432054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Actividad 2.3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624924" y="6625362"/>
            <a:ext cx="9038152" cy="1571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Estrategias para gestionar el estrés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152764" y="1258747"/>
            <a:ext cx="5212612" cy="1746398"/>
            <a:chOff x="0" y="0"/>
            <a:chExt cx="1372869" cy="45995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372869" cy="459957"/>
            </a:xfrm>
            <a:custGeom>
              <a:avLst/>
              <a:gdLst/>
              <a:ahLst/>
              <a:cxnLst/>
              <a:rect l="l" t="t" r="r" b="b"/>
              <a:pathLst>
                <a:path w="1372869" h="459957">
                  <a:moveTo>
                    <a:pt x="44557" y="0"/>
                  </a:moveTo>
                  <a:lnTo>
                    <a:pt x="1328312" y="0"/>
                  </a:lnTo>
                  <a:cubicBezTo>
                    <a:pt x="1340129" y="0"/>
                    <a:pt x="1351462" y="4694"/>
                    <a:pt x="1359819" y="13050"/>
                  </a:cubicBezTo>
                  <a:cubicBezTo>
                    <a:pt x="1368175" y="21406"/>
                    <a:pt x="1372869" y="32740"/>
                    <a:pt x="1372869" y="44557"/>
                  </a:cubicBezTo>
                  <a:lnTo>
                    <a:pt x="1372869" y="415400"/>
                  </a:lnTo>
                  <a:cubicBezTo>
                    <a:pt x="1372869" y="427217"/>
                    <a:pt x="1368175" y="438550"/>
                    <a:pt x="1359819" y="446906"/>
                  </a:cubicBezTo>
                  <a:cubicBezTo>
                    <a:pt x="1351462" y="455262"/>
                    <a:pt x="1340129" y="459957"/>
                    <a:pt x="1328312" y="459957"/>
                  </a:cubicBezTo>
                  <a:lnTo>
                    <a:pt x="44557" y="459957"/>
                  </a:lnTo>
                  <a:cubicBezTo>
                    <a:pt x="32740" y="459957"/>
                    <a:pt x="21406" y="455262"/>
                    <a:pt x="13050" y="446906"/>
                  </a:cubicBezTo>
                  <a:cubicBezTo>
                    <a:pt x="4694" y="438550"/>
                    <a:pt x="0" y="427217"/>
                    <a:pt x="0" y="415400"/>
                  </a:cubicBezTo>
                  <a:lnTo>
                    <a:pt x="0" y="44557"/>
                  </a:lnTo>
                  <a:cubicBezTo>
                    <a:pt x="0" y="32740"/>
                    <a:pt x="4694" y="21406"/>
                    <a:pt x="13050" y="13050"/>
                  </a:cubicBezTo>
                  <a:cubicBezTo>
                    <a:pt x="21406" y="4694"/>
                    <a:pt x="32740" y="0"/>
                    <a:pt x="44557" y="0"/>
                  </a:cubicBezTo>
                  <a:close/>
                </a:path>
              </a:pathLst>
            </a:custGeom>
            <a:solidFill>
              <a:srgbClr val="51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85725"/>
              <a:ext cx="1372869" cy="54568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¿Cómo suelto el peso del estrés?</a:t>
              </a:r>
            </a:p>
          </p:txBody>
        </p:sp>
      </p:grpSp>
      <p:sp>
        <p:nvSpPr>
          <p:cNvPr id="5" name="Freeform 5"/>
          <p:cNvSpPr/>
          <p:nvPr/>
        </p:nvSpPr>
        <p:spPr>
          <a:xfrm>
            <a:off x="9388549" y="4031372"/>
            <a:ext cx="6741042" cy="6741042"/>
          </a:xfrm>
          <a:custGeom>
            <a:avLst/>
            <a:gdLst/>
            <a:ahLst/>
            <a:cxnLst/>
            <a:rect l="l" t="t" r="r" b="b"/>
            <a:pathLst>
              <a:path w="6741042" h="6741042">
                <a:moveTo>
                  <a:pt x="0" y="0"/>
                </a:moveTo>
                <a:lnTo>
                  <a:pt x="6741042" y="0"/>
                </a:lnTo>
                <a:lnTo>
                  <a:pt x="6741042" y="6741041"/>
                </a:lnTo>
                <a:lnTo>
                  <a:pt x="0" y="674104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6" name="TextBox 6"/>
          <p:cNvSpPr txBox="1"/>
          <p:nvPr/>
        </p:nvSpPr>
        <p:spPr>
          <a:xfrm>
            <a:off x="1722120" y="1659905"/>
            <a:ext cx="5562600" cy="3187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Materiales</a:t>
            </a:r>
          </a:p>
          <a:p>
            <a:pPr algn="l">
              <a:lnSpc>
                <a:spcPts val="28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Tarjetas del Método de los 3 dedos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Coping Skills Cards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Helper Cards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Tarjeta “¿Qué me conviene?”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Pizarra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Rotuladore</a:t>
            </a:r>
          </a:p>
          <a:p>
            <a:pPr algn="l">
              <a:lnSpc>
                <a:spcPts val="2800"/>
              </a:lnSpc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722120" y="5475945"/>
            <a:ext cx="5091452" cy="2835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¿Qué es lo que haremos?</a:t>
            </a:r>
          </a:p>
          <a:p>
            <a:pPr algn="l">
              <a:lnSpc>
                <a:spcPts val="28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Explorar herramientas prácticas para soltar el estrés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Crear una pequeña guía mental para resolver situaciones difíciles.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Identificar estrategias que funcionan para cada uno.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991350" y="942975"/>
            <a:ext cx="4305300" cy="542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Método de los 3 dedos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1122631" y="2455579"/>
            <a:ext cx="4894731" cy="2993258"/>
            <a:chOff x="0" y="0"/>
            <a:chExt cx="6526308" cy="399101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300701" cy="3991011"/>
            </a:xfrm>
            <a:custGeom>
              <a:avLst/>
              <a:gdLst/>
              <a:ahLst/>
              <a:cxnLst/>
              <a:rect l="l" t="t" r="r" b="b"/>
              <a:pathLst>
                <a:path w="2300701" h="3991011">
                  <a:moveTo>
                    <a:pt x="0" y="0"/>
                  </a:moveTo>
                  <a:lnTo>
                    <a:pt x="2300701" y="0"/>
                  </a:lnTo>
                  <a:lnTo>
                    <a:pt x="2300701" y="3991011"/>
                  </a:lnTo>
                  <a:lnTo>
                    <a:pt x="0" y="39910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2410761" y="168514"/>
              <a:ext cx="3725046" cy="9387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00"/>
                </a:lnSpc>
                <a:spcBef>
                  <a:spcPct val="0"/>
                </a:spcBef>
              </a:pPr>
              <a:r>
                <a:rPr lang="en-US" sz="2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Dedo 1</a:t>
              </a: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— STOP: ¿Cuál es el problema?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2020260" y="3052270"/>
              <a:ext cx="4506048" cy="9387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431801" lvl="1" indent="-215900" algn="l">
                <a:lnSpc>
                  <a:spcPts val="2800"/>
                </a:lnSpc>
                <a:buFont typeface="Arial"/>
                <a:buChar char="•"/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¿Qué está pasando?</a:t>
              </a:r>
            </a:p>
            <a:p>
              <a:pPr marL="431801" lvl="1" indent="-215900" algn="l">
                <a:lnSpc>
                  <a:spcPts val="2800"/>
                </a:lnSpc>
                <a:buFont typeface="Arial"/>
                <a:buChar char="•"/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¿Qué me preocupa?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2020260" y="1655993"/>
              <a:ext cx="4506048" cy="9387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Primero paro y me pregunto: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6663191" y="2455579"/>
            <a:ext cx="5025348" cy="2993258"/>
            <a:chOff x="0" y="0"/>
            <a:chExt cx="6700465" cy="399101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194416" cy="3991011"/>
            </a:xfrm>
            <a:custGeom>
              <a:avLst/>
              <a:gdLst/>
              <a:ahLst/>
              <a:cxnLst/>
              <a:rect l="l" t="t" r="r" b="b"/>
              <a:pathLst>
                <a:path w="2194416" h="3991011">
                  <a:moveTo>
                    <a:pt x="0" y="0"/>
                  </a:moveTo>
                  <a:lnTo>
                    <a:pt x="2194416" y="0"/>
                  </a:lnTo>
                  <a:lnTo>
                    <a:pt x="2194416" y="3991011"/>
                  </a:lnTo>
                  <a:lnTo>
                    <a:pt x="0" y="39910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b="-20401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2194416" y="1705354"/>
              <a:ext cx="4506048" cy="18785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Pienso en varias opciones. Aunque</a:t>
              </a:r>
            </a:p>
            <a:p>
              <a:pPr algn="ctr">
                <a:lnSpc>
                  <a:spcPts val="28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parezcan pequeñas, todas cuentan.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2194416" y="168514"/>
              <a:ext cx="3985380" cy="9387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00"/>
                </a:lnSpc>
                <a:spcBef>
                  <a:spcPct val="0"/>
                </a:spcBef>
              </a:pPr>
              <a:r>
                <a:rPr lang="en-US" sz="2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Dedo 2</a:t>
              </a: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— SOLUCIONES: ¿Qué puedo hacer?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2447895" y="2455579"/>
            <a:ext cx="4738680" cy="2993258"/>
            <a:chOff x="0" y="0"/>
            <a:chExt cx="6318239" cy="3991011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072525" cy="3991011"/>
            </a:xfrm>
            <a:custGeom>
              <a:avLst/>
              <a:gdLst/>
              <a:ahLst/>
              <a:cxnLst/>
              <a:rect l="l" t="t" r="r" b="b"/>
              <a:pathLst>
                <a:path w="2072525" h="3991011">
                  <a:moveTo>
                    <a:pt x="0" y="0"/>
                  </a:moveTo>
                  <a:lnTo>
                    <a:pt x="2072525" y="0"/>
                  </a:lnTo>
                  <a:lnTo>
                    <a:pt x="2072525" y="3991011"/>
                  </a:lnTo>
                  <a:lnTo>
                    <a:pt x="0" y="39910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2072525" y="1705354"/>
              <a:ext cx="4245714" cy="14086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Elijo una opción, la pruebo y me pregunto si me ayudó.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2072525" y="168514"/>
              <a:ext cx="3985380" cy="9387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00"/>
                </a:lnSpc>
                <a:spcBef>
                  <a:spcPct val="0"/>
                </a:spcBef>
              </a:pPr>
              <a:r>
                <a:rPr lang="en-US" sz="2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Dedo 3</a:t>
              </a: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— PRUEBA: ¿Funcionó?</a:t>
              </a:r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1650758" y="6007400"/>
            <a:ext cx="3838476" cy="1778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Ejemplos: </a:t>
            </a:r>
          </a:p>
          <a:p>
            <a:pPr algn="l">
              <a:lnSpc>
                <a:spcPts val="2800"/>
              </a:lnSpc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Tengo examen mañana.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Me discutí con un amigo.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Tengo demasiadas tareas.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099266" y="6007400"/>
            <a:ext cx="4153198" cy="2130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Ejemplos:</a:t>
            </a:r>
          </a:p>
          <a:p>
            <a:pPr algn="l">
              <a:lnSpc>
                <a:spcPts val="2800"/>
              </a:lnSpc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Preguntar dudas al profe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Pedir ayuda a un compañero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Hacer un plan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Dividir la tarea en partes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2660749" y="6007400"/>
            <a:ext cx="4312971" cy="1778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Si no funciona:</a:t>
            </a:r>
          </a:p>
          <a:p>
            <a:pPr algn="l">
              <a:lnSpc>
                <a:spcPts val="2800"/>
              </a:lnSpc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• “Busco otra opción. No pasa nada por necesitar más de un intento.”</a:t>
            </a:r>
          </a:p>
        </p:txBody>
      </p:sp>
      <p:sp>
        <p:nvSpPr>
          <p:cNvPr id="19" name="AutoShape 19"/>
          <p:cNvSpPr/>
          <p:nvPr/>
        </p:nvSpPr>
        <p:spPr>
          <a:xfrm flipV="1">
            <a:off x="6416264" y="2455579"/>
            <a:ext cx="0" cy="6802721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20" name="AutoShape 20"/>
          <p:cNvSpPr/>
          <p:nvPr/>
        </p:nvSpPr>
        <p:spPr>
          <a:xfrm flipV="1">
            <a:off x="12162145" y="2455579"/>
            <a:ext cx="0" cy="6802721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840515" y="5698341"/>
            <a:ext cx="3307902" cy="3362578"/>
          </a:xfrm>
          <a:custGeom>
            <a:avLst/>
            <a:gdLst/>
            <a:ahLst/>
            <a:cxnLst/>
            <a:rect l="l" t="t" r="r" b="b"/>
            <a:pathLst>
              <a:path w="3307902" h="3362578">
                <a:moveTo>
                  <a:pt x="0" y="0"/>
                </a:moveTo>
                <a:lnTo>
                  <a:pt x="3307902" y="0"/>
                </a:lnTo>
                <a:lnTo>
                  <a:pt x="3307902" y="3362578"/>
                </a:lnTo>
                <a:lnTo>
                  <a:pt x="0" y="336257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Freeform 3"/>
          <p:cNvSpPr/>
          <p:nvPr/>
        </p:nvSpPr>
        <p:spPr>
          <a:xfrm>
            <a:off x="7455239" y="5698341"/>
            <a:ext cx="3381010" cy="3279580"/>
          </a:xfrm>
          <a:custGeom>
            <a:avLst/>
            <a:gdLst/>
            <a:ahLst/>
            <a:cxnLst/>
            <a:rect l="l" t="t" r="r" b="b"/>
            <a:pathLst>
              <a:path w="3381010" h="3279580">
                <a:moveTo>
                  <a:pt x="0" y="0"/>
                </a:moveTo>
                <a:lnTo>
                  <a:pt x="3381010" y="0"/>
                </a:lnTo>
                <a:lnTo>
                  <a:pt x="3381010" y="3279579"/>
                </a:lnTo>
                <a:lnTo>
                  <a:pt x="0" y="327957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4" name="Freeform 4"/>
          <p:cNvSpPr/>
          <p:nvPr/>
        </p:nvSpPr>
        <p:spPr>
          <a:xfrm>
            <a:off x="12770045" y="5698341"/>
            <a:ext cx="4008877" cy="6179386"/>
          </a:xfrm>
          <a:custGeom>
            <a:avLst/>
            <a:gdLst/>
            <a:ahLst/>
            <a:cxnLst/>
            <a:rect l="l" t="t" r="r" b="b"/>
            <a:pathLst>
              <a:path w="4008877" h="6179386">
                <a:moveTo>
                  <a:pt x="0" y="0"/>
                </a:moveTo>
                <a:lnTo>
                  <a:pt x="4008877" y="0"/>
                </a:lnTo>
                <a:lnTo>
                  <a:pt x="4008877" y="6179386"/>
                </a:lnTo>
                <a:lnTo>
                  <a:pt x="0" y="617938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5" name="TextBox 5"/>
          <p:cNvSpPr txBox="1"/>
          <p:nvPr/>
        </p:nvSpPr>
        <p:spPr>
          <a:xfrm>
            <a:off x="7884021" y="942975"/>
            <a:ext cx="2519958" cy="542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Coping Skills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1080146" y="2214122"/>
            <a:ext cx="4866740" cy="3243291"/>
            <a:chOff x="0" y="0"/>
            <a:chExt cx="6488987" cy="4324388"/>
          </a:xfrm>
        </p:grpSpPr>
        <p:sp>
          <p:nvSpPr>
            <p:cNvPr id="7" name="TextBox 7"/>
            <p:cNvSpPr txBox="1"/>
            <p:nvPr/>
          </p:nvSpPr>
          <p:spPr>
            <a:xfrm>
              <a:off x="0" y="-85725"/>
              <a:ext cx="6488987" cy="695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71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01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754379"/>
              <a:ext cx="6488987" cy="468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00"/>
                </a:lnSpc>
                <a:spcBef>
                  <a:spcPct val="0"/>
                </a:spcBef>
              </a:pPr>
              <a:r>
                <a:rPr lang="en-US" sz="2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Respira y regula tu cuerpo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001285" y="1975946"/>
              <a:ext cx="4486417" cy="23484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431801" lvl="1" indent="-215900" algn="l">
                <a:lnSpc>
                  <a:spcPts val="2800"/>
                </a:lnSpc>
                <a:buFont typeface="Arial"/>
                <a:buChar char="•"/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Respiración triangular</a:t>
              </a:r>
            </a:p>
            <a:p>
              <a:pPr marL="431801" lvl="1" indent="-215900" algn="l">
                <a:lnSpc>
                  <a:spcPts val="2800"/>
                </a:lnSpc>
                <a:buFont typeface="Arial"/>
                <a:buChar char="•"/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Respirar profundo 3 veces</a:t>
              </a:r>
            </a:p>
            <a:p>
              <a:pPr marL="431801" lvl="1" indent="-215900" algn="l">
                <a:lnSpc>
                  <a:spcPts val="2800"/>
                </a:lnSpc>
                <a:buFont typeface="Arial"/>
                <a:buChar char="•"/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Caminar un minuto</a:t>
              </a:r>
            </a:p>
            <a:p>
              <a:pPr marL="431801" lvl="1" indent="-215900" algn="l">
                <a:lnSpc>
                  <a:spcPts val="2800"/>
                </a:lnSpc>
                <a:buFont typeface="Arial"/>
                <a:buChar char="•"/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Beber agua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712374" y="2214122"/>
            <a:ext cx="4866740" cy="3243291"/>
            <a:chOff x="0" y="0"/>
            <a:chExt cx="6488987" cy="4324388"/>
          </a:xfrm>
        </p:grpSpPr>
        <p:sp>
          <p:nvSpPr>
            <p:cNvPr id="11" name="TextBox 11"/>
            <p:cNvSpPr txBox="1"/>
            <p:nvPr/>
          </p:nvSpPr>
          <p:spPr>
            <a:xfrm>
              <a:off x="0" y="-85725"/>
              <a:ext cx="6488987" cy="695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E4829D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02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754379"/>
              <a:ext cx="6488987" cy="468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00"/>
                </a:lnSpc>
                <a:spcBef>
                  <a:spcPct val="0"/>
                </a:spcBef>
              </a:pPr>
              <a:r>
                <a:rPr lang="en-US" sz="2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Distracción sana / recreación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001285" y="1975946"/>
              <a:ext cx="4486417" cy="23484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431801" lvl="1" indent="-215900" algn="l">
                <a:lnSpc>
                  <a:spcPts val="2800"/>
                </a:lnSpc>
                <a:buFont typeface="Arial"/>
                <a:buChar char="•"/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Escuchar música</a:t>
              </a:r>
            </a:p>
            <a:p>
              <a:pPr marL="431801" lvl="1" indent="-215900" algn="l">
                <a:lnSpc>
                  <a:spcPts val="2800"/>
                </a:lnSpc>
                <a:buFont typeface="Arial"/>
                <a:buChar char="•"/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Dibujar</a:t>
              </a:r>
            </a:p>
            <a:p>
              <a:pPr marL="431801" lvl="1" indent="-215900" algn="l">
                <a:lnSpc>
                  <a:spcPts val="2800"/>
                </a:lnSpc>
                <a:buFont typeface="Arial"/>
                <a:buChar char="•"/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Cambiar de actividad un momento</a:t>
              </a:r>
            </a:p>
            <a:p>
              <a:pPr marL="431801" lvl="1" indent="-215900" algn="l">
                <a:lnSpc>
                  <a:spcPts val="2800"/>
                </a:lnSpc>
                <a:buFont typeface="Arial"/>
                <a:buChar char="•"/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Estirarse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2341114" y="2214122"/>
            <a:ext cx="4866740" cy="2890866"/>
            <a:chOff x="0" y="0"/>
            <a:chExt cx="6488987" cy="3854488"/>
          </a:xfrm>
        </p:grpSpPr>
        <p:sp>
          <p:nvSpPr>
            <p:cNvPr id="15" name="TextBox 15"/>
            <p:cNvSpPr txBox="1"/>
            <p:nvPr/>
          </p:nvSpPr>
          <p:spPr>
            <a:xfrm>
              <a:off x="0" y="-85725"/>
              <a:ext cx="6488987" cy="695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51B26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03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754379"/>
              <a:ext cx="6488987" cy="468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00"/>
                </a:lnSpc>
                <a:spcBef>
                  <a:spcPct val="0"/>
                </a:spcBef>
              </a:pPr>
              <a:r>
                <a:rPr lang="en-US" sz="2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Pensamiento positivo realista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001285" y="1975946"/>
              <a:ext cx="4486417" cy="18785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431801" lvl="1" indent="-215900" algn="l">
                <a:lnSpc>
                  <a:spcPts val="2800"/>
                </a:lnSpc>
                <a:buFont typeface="Arial"/>
                <a:buChar char="•"/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He podido con cosas peores</a:t>
              </a:r>
            </a:p>
            <a:p>
              <a:pPr marL="431801" lvl="1" indent="-215900" algn="l">
                <a:lnSpc>
                  <a:spcPts val="2800"/>
                </a:lnSpc>
                <a:buFont typeface="Arial"/>
                <a:buChar char="•"/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Puedo pedir ayuda</a:t>
              </a:r>
            </a:p>
            <a:p>
              <a:pPr marL="431801" lvl="1" indent="-215900" algn="l">
                <a:lnSpc>
                  <a:spcPts val="2800"/>
                </a:lnSpc>
                <a:buFont typeface="Arial"/>
                <a:buChar char="•"/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Esto es temporal</a:t>
              </a:r>
            </a:p>
          </p:txBody>
        </p:sp>
      </p:grp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529239" y="5330473"/>
            <a:ext cx="3597295" cy="3647448"/>
          </a:xfrm>
          <a:custGeom>
            <a:avLst/>
            <a:gdLst/>
            <a:ahLst/>
            <a:cxnLst/>
            <a:rect l="l" t="t" r="r" b="b"/>
            <a:pathLst>
              <a:path w="3597295" h="3647448">
                <a:moveTo>
                  <a:pt x="0" y="0"/>
                </a:moveTo>
                <a:lnTo>
                  <a:pt x="3597295" y="0"/>
                </a:lnTo>
                <a:lnTo>
                  <a:pt x="3597295" y="3647447"/>
                </a:lnTo>
                <a:lnTo>
                  <a:pt x="0" y="364744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Freeform 3"/>
          <p:cNvSpPr/>
          <p:nvPr/>
        </p:nvSpPr>
        <p:spPr>
          <a:xfrm>
            <a:off x="10114205" y="5143500"/>
            <a:ext cx="3691817" cy="3627210"/>
          </a:xfrm>
          <a:custGeom>
            <a:avLst/>
            <a:gdLst/>
            <a:ahLst/>
            <a:cxnLst/>
            <a:rect l="l" t="t" r="r" b="b"/>
            <a:pathLst>
              <a:path w="3691817" h="3627210">
                <a:moveTo>
                  <a:pt x="0" y="0"/>
                </a:moveTo>
                <a:lnTo>
                  <a:pt x="3691817" y="0"/>
                </a:lnTo>
                <a:lnTo>
                  <a:pt x="3691817" y="3627210"/>
                </a:lnTo>
                <a:lnTo>
                  <a:pt x="0" y="362721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4" name="TextBox 4"/>
          <p:cNvSpPr txBox="1"/>
          <p:nvPr/>
        </p:nvSpPr>
        <p:spPr>
          <a:xfrm>
            <a:off x="4953000" y="942975"/>
            <a:ext cx="8382000" cy="51167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Habilidades</a:t>
            </a:r>
            <a:r>
              <a:rPr lang="en-US" sz="3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de </a:t>
            </a:r>
            <a:r>
              <a:rPr lang="en-US" sz="3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afrontamiento</a:t>
            </a:r>
            <a:endParaRPr lang="en-US" sz="3000" b="1" dirty="0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grpSp>
        <p:nvGrpSpPr>
          <p:cNvPr id="5" name="Group 5"/>
          <p:cNvGrpSpPr/>
          <p:nvPr/>
        </p:nvGrpSpPr>
        <p:grpSpPr>
          <a:xfrm>
            <a:off x="3894516" y="2214122"/>
            <a:ext cx="4866740" cy="2538441"/>
            <a:chOff x="0" y="0"/>
            <a:chExt cx="6488987" cy="3384588"/>
          </a:xfrm>
        </p:grpSpPr>
        <p:sp>
          <p:nvSpPr>
            <p:cNvPr id="6" name="TextBox 6"/>
            <p:cNvSpPr txBox="1"/>
            <p:nvPr/>
          </p:nvSpPr>
          <p:spPr>
            <a:xfrm>
              <a:off x="0" y="-85725"/>
              <a:ext cx="6488987" cy="695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71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04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754379"/>
              <a:ext cx="6488987" cy="468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00"/>
                </a:lnSpc>
                <a:spcBef>
                  <a:spcPct val="0"/>
                </a:spcBef>
              </a:pPr>
              <a:r>
                <a:rPr lang="en-US" sz="2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Planificación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001285" y="1975946"/>
              <a:ext cx="4486417" cy="14086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431801" lvl="1" indent="-215900" algn="l">
                <a:lnSpc>
                  <a:spcPts val="2800"/>
                </a:lnSpc>
                <a:buFont typeface="Arial"/>
                <a:buChar char="•"/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Dividir tareas</a:t>
              </a:r>
            </a:p>
            <a:p>
              <a:pPr marL="431801" lvl="1" indent="-215900" algn="l">
                <a:lnSpc>
                  <a:spcPts val="2800"/>
                </a:lnSpc>
                <a:buFont typeface="Arial"/>
                <a:buChar char="•"/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Hacer una lista</a:t>
              </a:r>
            </a:p>
            <a:p>
              <a:pPr marL="431801" lvl="1" indent="-215900" algn="l">
                <a:lnSpc>
                  <a:spcPts val="2800"/>
                </a:lnSpc>
                <a:buFont typeface="Arial"/>
                <a:buChar char="•"/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Organizar tiempos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9526744" y="2214122"/>
            <a:ext cx="4866740" cy="2538441"/>
            <a:chOff x="0" y="0"/>
            <a:chExt cx="6488987" cy="3384588"/>
          </a:xfrm>
        </p:grpSpPr>
        <p:sp>
          <p:nvSpPr>
            <p:cNvPr id="10" name="TextBox 10"/>
            <p:cNvSpPr txBox="1"/>
            <p:nvPr/>
          </p:nvSpPr>
          <p:spPr>
            <a:xfrm>
              <a:off x="0" y="-85725"/>
              <a:ext cx="6488987" cy="695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E4829D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05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754379"/>
              <a:ext cx="6488987" cy="468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00"/>
                </a:lnSpc>
                <a:spcBef>
                  <a:spcPct val="0"/>
                </a:spcBef>
              </a:pPr>
              <a:r>
                <a:rPr lang="en-US" sz="2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Hablar con alguien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01285" y="1975946"/>
              <a:ext cx="4486417" cy="14086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431801" lvl="1" indent="-215900" algn="l">
                <a:lnSpc>
                  <a:spcPts val="2800"/>
                </a:lnSpc>
                <a:buFont typeface="Arial"/>
                <a:buChar char="•"/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Expresar preocupación</a:t>
              </a:r>
            </a:p>
            <a:p>
              <a:pPr marL="431801" lvl="1" indent="-215900" algn="l">
                <a:lnSpc>
                  <a:spcPts val="2800"/>
                </a:lnSpc>
                <a:buFont typeface="Arial"/>
                <a:buChar char="•"/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Pedir consejo</a:t>
              </a:r>
            </a:p>
            <a:p>
              <a:pPr marL="431801" lvl="1" indent="-215900" algn="l">
                <a:lnSpc>
                  <a:spcPts val="2800"/>
                </a:lnSpc>
                <a:buFont typeface="Arial"/>
                <a:buChar char="•"/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Pedir compañamiento</a:t>
              </a:r>
            </a:p>
          </p:txBody>
        </p:sp>
      </p:grp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510092" y="1570373"/>
            <a:ext cx="9267815" cy="1235742"/>
            <a:chOff x="0" y="0"/>
            <a:chExt cx="2440906" cy="32546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906" cy="325463"/>
            </a:xfrm>
            <a:custGeom>
              <a:avLst/>
              <a:gdLst/>
              <a:ahLst/>
              <a:cxnLst/>
              <a:rect l="l" t="t" r="r" b="b"/>
              <a:pathLst>
                <a:path w="2440906" h="325463">
                  <a:moveTo>
                    <a:pt x="25061" y="0"/>
                  </a:moveTo>
                  <a:lnTo>
                    <a:pt x="2415845" y="0"/>
                  </a:lnTo>
                  <a:cubicBezTo>
                    <a:pt x="2429686" y="0"/>
                    <a:pt x="2440906" y="11220"/>
                    <a:pt x="2440906" y="25061"/>
                  </a:cubicBezTo>
                  <a:lnTo>
                    <a:pt x="2440906" y="300402"/>
                  </a:lnTo>
                  <a:cubicBezTo>
                    <a:pt x="2440906" y="314243"/>
                    <a:pt x="2429686" y="325463"/>
                    <a:pt x="2415845" y="325463"/>
                  </a:cubicBezTo>
                  <a:lnTo>
                    <a:pt x="25061" y="325463"/>
                  </a:lnTo>
                  <a:cubicBezTo>
                    <a:pt x="11220" y="325463"/>
                    <a:pt x="0" y="314243"/>
                    <a:pt x="0" y="300402"/>
                  </a:cubicBezTo>
                  <a:lnTo>
                    <a:pt x="0" y="25061"/>
                  </a:lnTo>
                  <a:cubicBezTo>
                    <a:pt x="0" y="11220"/>
                    <a:pt x="11220" y="0"/>
                    <a:pt x="25061" y="0"/>
                  </a:cubicBez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85725"/>
              <a:ext cx="2440906" cy="41118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¿Quién me ayuda cuando me siento mal?</a:t>
              </a:r>
            </a:p>
          </p:txBody>
        </p:sp>
      </p:grpSp>
      <p:sp>
        <p:nvSpPr>
          <p:cNvPr id="5" name="Freeform 5"/>
          <p:cNvSpPr/>
          <p:nvPr/>
        </p:nvSpPr>
        <p:spPr>
          <a:xfrm rot="5400000">
            <a:off x="6070626" y="2298187"/>
            <a:ext cx="6146749" cy="9072692"/>
          </a:xfrm>
          <a:custGeom>
            <a:avLst/>
            <a:gdLst/>
            <a:ahLst/>
            <a:cxnLst/>
            <a:rect l="l" t="t" r="r" b="b"/>
            <a:pathLst>
              <a:path w="6146749" h="9072692">
                <a:moveTo>
                  <a:pt x="0" y="0"/>
                </a:moveTo>
                <a:lnTo>
                  <a:pt x="6146748" y="0"/>
                </a:lnTo>
                <a:lnTo>
                  <a:pt x="6146748" y="9072692"/>
                </a:lnTo>
                <a:lnTo>
                  <a:pt x="0" y="907269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6" name="TextBox 6"/>
          <p:cNvSpPr txBox="1"/>
          <p:nvPr/>
        </p:nvSpPr>
        <p:spPr>
          <a:xfrm>
            <a:off x="6629402" y="683869"/>
            <a:ext cx="5029198" cy="51167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Fichas</a:t>
            </a:r>
            <a:r>
              <a:rPr lang="en-US" sz="3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de </a:t>
            </a:r>
            <a:r>
              <a:rPr lang="en-US" sz="3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ayuda</a:t>
            </a:r>
            <a:endParaRPr lang="en-US" sz="3000" b="1" dirty="0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4762599" y="3179998"/>
            <a:ext cx="8762802" cy="368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Pedir ayuda no es signo de debilidad, sino de inteligencia emocional.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4258168" y="-1503349"/>
            <a:ext cx="8949480" cy="13136851"/>
          </a:xfrm>
          <a:custGeom>
            <a:avLst/>
            <a:gdLst/>
            <a:ahLst/>
            <a:cxnLst/>
            <a:rect l="l" t="t" r="r" b="b"/>
            <a:pathLst>
              <a:path w="8949480" h="13136851">
                <a:moveTo>
                  <a:pt x="0" y="0"/>
                </a:moveTo>
                <a:lnTo>
                  <a:pt x="8949480" y="0"/>
                </a:lnTo>
                <a:lnTo>
                  <a:pt x="8949480" y="13136852"/>
                </a:lnTo>
                <a:lnTo>
                  <a:pt x="0" y="131368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518379" y="2011986"/>
            <a:ext cx="11251242" cy="1928622"/>
            <a:chOff x="0" y="0"/>
            <a:chExt cx="15001656" cy="2571496"/>
          </a:xfrm>
        </p:grpSpPr>
        <p:grpSp>
          <p:nvGrpSpPr>
            <p:cNvPr id="3" name="Group 3"/>
            <p:cNvGrpSpPr/>
            <p:nvPr/>
          </p:nvGrpSpPr>
          <p:grpSpPr>
            <a:xfrm>
              <a:off x="0" y="0"/>
              <a:ext cx="6818269" cy="2565738"/>
              <a:chOff x="0" y="0"/>
              <a:chExt cx="1346819" cy="506813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1346819" cy="506813"/>
              </a:xfrm>
              <a:custGeom>
                <a:avLst/>
                <a:gdLst/>
                <a:ahLst/>
                <a:cxnLst/>
                <a:rect l="l" t="t" r="r" b="b"/>
                <a:pathLst>
                  <a:path w="1346819" h="506813">
                    <a:moveTo>
                      <a:pt x="45419" y="0"/>
                    </a:moveTo>
                    <a:lnTo>
                      <a:pt x="1301400" y="0"/>
                    </a:lnTo>
                    <a:cubicBezTo>
                      <a:pt x="1313446" y="0"/>
                      <a:pt x="1324998" y="4785"/>
                      <a:pt x="1333516" y="13303"/>
                    </a:cubicBezTo>
                    <a:cubicBezTo>
                      <a:pt x="1342033" y="21820"/>
                      <a:pt x="1346819" y="33373"/>
                      <a:pt x="1346819" y="45419"/>
                    </a:cubicBezTo>
                    <a:lnTo>
                      <a:pt x="1346819" y="461394"/>
                    </a:lnTo>
                    <a:cubicBezTo>
                      <a:pt x="1346819" y="473440"/>
                      <a:pt x="1342033" y="484992"/>
                      <a:pt x="1333516" y="493510"/>
                    </a:cubicBezTo>
                    <a:cubicBezTo>
                      <a:pt x="1324998" y="502027"/>
                      <a:pt x="1313446" y="506813"/>
                      <a:pt x="1301400" y="506813"/>
                    </a:cubicBezTo>
                    <a:lnTo>
                      <a:pt x="45419" y="506813"/>
                    </a:lnTo>
                    <a:cubicBezTo>
                      <a:pt x="33373" y="506813"/>
                      <a:pt x="21820" y="502027"/>
                      <a:pt x="13303" y="493510"/>
                    </a:cubicBezTo>
                    <a:cubicBezTo>
                      <a:pt x="4785" y="484992"/>
                      <a:pt x="0" y="473440"/>
                      <a:pt x="0" y="461394"/>
                    </a:cubicBezTo>
                    <a:lnTo>
                      <a:pt x="0" y="45419"/>
                    </a:lnTo>
                    <a:cubicBezTo>
                      <a:pt x="0" y="33373"/>
                      <a:pt x="4785" y="21820"/>
                      <a:pt x="13303" y="13303"/>
                    </a:cubicBezTo>
                    <a:cubicBezTo>
                      <a:pt x="21820" y="4785"/>
                      <a:pt x="33373" y="0"/>
                      <a:pt x="45419" y="0"/>
                    </a:cubicBezTo>
                    <a:close/>
                  </a:path>
                </a:pathLst>
              </a:custGeom>
              <a:solidFill>
                <a:srgbClr val="51B264"/>
              </a:solidFill>
              <a:ln w="19050" cap="rnd">
                <a:solidFill>
                  <a:srgbClr val="000000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5" name="TextBox 5"/>
              <p:cNvSpPr txBox="1"/>
              <p:nvPr/>
            </p:nvSpPr>
            <p:spPr>
              <a:xfrm>
                <a:off x="0" y="-85725"/>
                <a:ext cx="1346819" cy="59253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4200"/>
                  </a:lnSpc>
                </a:pPr>
                <a:r>
                  <a:rPr lang="en-US" sz="3000">
                    <a:solidFill>
                      <a:srgbClr val="000000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¿Qué herramientas os ayudan más?</a:t>
                </a:r>
              </a:p>
            </p:txBody>
          </p:sp>
        </p:grpSp>
        <p:grpSp>
          <p:nvGrpSpPr>
            <p:cNvPr id="6" name="Group 6"/>
            <p:cNvGrpSpPr/>
            <p:nvPr/>
          </p:nvGrpSpPr>
          <p:grpSpPr>
            <a:xfrm>
              <a:off x="8183387" y="0"/>
              <a:ext cx="6818269" cy="2571496"/>
              <a:chOff x="0" y="0"/>
              <a:chExt cx="1346819" cy="507950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1346819" cy="507950"/>
              </a:xfrm>
              <a:custGeom>
                <a:avLst/>
                <a:gdLst/>
                <a:ahLst/>
                <a:cxnLst/>
                <a:rect l="l" t="t" r="r" b="b"/>
                <a:pathLst>
                  <a:path w="1346819" h="507950">
                    <a:moveTo>
                      <a:pt x="45419" y="0"/>
                    </a:moveTo>
                    <a:lnTo>
                      <a:pt x="1301400" y="0"/>
                    </a:lnTo>
                    <a:cubicBezTo>
                      <a:pt x="1313446" y="0"/>
                      <a:pt x="1324998" y="4785"/>
                      <a:pt x="1333516" y="13303"/>
                    </a:cubicBezTo>
                    <a:cubicBezTo>
                      <a:pt x="1342033" y="21820"/>
                      <a:pt x="1346819" y="33373"/>
                      <a:pt x="1346819" y="45419"/>
                    </a:cubicBezTo>
                    <a:lnTo>
                      <a:pt x="1346819" y="462531"/>
                    </a:lnTo>
                    <a:cubicBezTo>
                      <a:pt x="1346819" y="474577"/>
                      <a:pt x="1342033" y="486129"/>
                      <a:pt x="1333516" y="494647"/>
                    </a:cubicBezTo>
                    <a:cubicBezTo>
                      <a:pt x="1324998" y="503165"/>
                      <a:pt x="1313446" y="507950"/>
                      <a:pt x="1301400" y="507950"/>
                    </a:cubicBezTo>
                    <a:lnTo>
                      <a:pt x="45419" y="507950"/>
                    </a:lnTo>
                    <a:cubicBezTo>
                      <a:pt x="33373" y="507950"/>
                      <a:pt x="21820" y="503165"/>
                      <a:pt x="13303" y="494647"/>
                    </a:cubicBezTo>
                    <a:cubicBezTo>
                      <a:pt x="4785" y="486129"/>
                      <a:pt x="0" y="474577"/>
                      <a:pt x="0" y="462531"/>
                    </a:cubicBezTo>
                    <a:lnTo>
                      <a:pt x="0" y="45419"/>
                    </a:lnTo>
                    <a:cubicBezTo>
                      <a:pt x="0" y="33373"/>
                      <a:pt x="4785" y="21820"/>
                      <a:pt x="13303" y="13303"/>
                    </a:cubicBezTo>
                    <a:cubicBezTo>
                      <a:pt x="21820" y="4785"/>
                      <a:pt x="33373" y="0"/>
                      <a:pt x="45419" y="0"/>
                    </a:cubicBezTo>
                    <a:close/>
                  </a:path>
                </a:pathLst>
              </a:custGeom>
              <a:solidFill>
                <a:srgbClr val="71C7D6"/>
              </a:solidFill>
              <a:ln w="19050" cap="rnd">
                <a:solidFill>
                  <a:srgbClr val="000000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8" name="TextBox 8"/>
              <p:cNvSpPr txBox="1"/>
              <p:nvPr/>
            </p:nvSpPr>
            <p:spPr>
              <a:xfrm>
                <a:off x="0" y="-85725"/>
                <a:ext cx="1346819" cy="5936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4200"/>
                  </a:lnSpc>
                </a:pPr>
                <a:r>
                  <a:rPr lang="en-US" sz="3000">
                    <a:solidFill>
                      <a:srgbClr val="000000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¿A quién puedes pedir ayuda cuando lo necesitas?</a:t>
                </a:r>
              </a:p>
            </p:txBody>
          </p:sp>
        </p:grpSp>
      </p:grpSp>
      <p:grpSp>
        <p:nvGrpSpPr>
          <p:cNvPr id="9" name="Group 9"/>
          <p:cNvGrpSpPr/>
          <p:nvPr/>
        </p:nvGrpSpPr>
        <p:grpSpPr>
          <a:xfrm>
            <a:off x="4792346" y="4336340"/>
            <a:ext cx="8703308" cy="1764404"/>
            <a:chOff x="0" y="0"/>
            <a:chExt cx="2292229" cy="464699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292229" cy="464699"/>
            </a:xfrm>
            <a:custGeom>
              <a:avLst/>
              <a:gdLst/>
              <a:ahLst/>
              <a:cxnLst/>
              <a:rect l="l" t="t" r="r" b="b"/>
              <a:pathLst>
                <a:path w="2292229" h="464699">
                  <a:moveTo>
                    <a:pt x="26686" y="0"/>
                  </a:moveTo>
                  <a:lnTo>
                    <a:pt x="2265543" y="0"/>
                  </a:lnTo>
                  <a:cubicBezTo>
                    <a:pt x="2280282" y="0"/>
                    <a:pt x="2292229" y="11948"/>
                    <a:pt x="2292229" y="26686"/>
                  </a:cubicBezTo>
                  <a:lnTo>
                    <a:pt x="2292229" y="438013"/>
                  </a:lnTo>
                  <a:cubicBezTo>
                    <a:pt x="2292229" y="445090"/>
                    <a:pt x="2289418" y="451878"/>
                    <a:pt x="2284413" y="456883"/>
                  </a:cubicBezTo>
                  <a:cubicBezTo>
                    <a:pt x="2279409" y="461887"/>
                    <a:pt x="2272621" y="464699"/>
                    <a:pt x="2265543" y="464699"/>
                  </a:cubicBezTo>
                  <a:lnTo>
                    <a:pt x="26686" y="464699"/>
                  </a:lnTo>
                  <a:cubicBezTo>
                    <a:pt x="19609" y="464699"/>
                    <a:pt x="12821" y="461887"/>
                    <a:pt x="7816" y="456883"/>
                  </a:cubicBezTo>
                  <a:cubicBezTo>
                    <a:pt x="2812" y="451878"/>
                    <a:pt x="0" y="445090"/>
                    <a:pt x="0" y="438013"/>
                  </a:cubicBezTo>
                  <a:lnTo>
                    <a:pt x="0" y="26686"/>
                  </a:lnTo>
                  <a:cubicBezTo>
                    <a:pt x="0" y="19609"/>
                    <a:pt x="2812" y="12821"/>
                    <a:pt x="7816" y="7816"/>
                  </a:cubicBezTo>
                  <a:cubicBezTo>
                    <a:pt x="12821" y="2812"/>
                    <a:pt x="19609" y="0"/>
                    <a:pt x="26686" y="0"/>
                  </a:cubicBezTo>
                  <a:close/>
                </a:path>
              </a:pathLst>
            </a:custGeom>
            <a:solidFill>
              <a:srgbClr val="E4829D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85725"/>
              <a:ext cx="2292229" cy="55042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¿Qué opción puedes probar cuando empiezas a estresarte?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6657716" y="6496475"/>
            <a:ext cx="4972568" cy="4114800"/>
          </a:xfrm>
          <a:custGeom>
            <a:avLst/>
            <a:gdLst/>
            <a:ahLst/>
            <a:cxnLst/>
            <a:rect l="l" t="t" r="r" b="b"/>
            <a:pathLst>
              <a:path w="4972568" h="4114800">
                <a:moveTo>
                  <a:pt x="0" y="0"/>
                </a:moveTo>
                <a:lnTo>
                  <a:pt x="4972568" y="0"/>
                </a:lnTo>
                <a:lnTo>
                  <a:pt x="497256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3" name="TextBox 13"/>
          <p:cNvSpPr txBox="1"/>
          <p:nvPr/>
        </p:nvSpPr>
        <p:spPr>
          <a:xfrm>
            <a:off x="5654636" y="962025"/>
            <a:ext cx="6969323" cy="720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Todas las personas necesitan herramientas diferentes.</a:t>
            </a:r>
          </a:p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Lo importante es conocer qué te ayuda a ti.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2900" y="3917718"/>
            <a:ext cx="19133820" cy="10402643"/>
            <a:chOff x="0" y="0"/>
            <a:chExt cx="2551176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511761" cy="13870178"/>
            </a:xfrm>
            <a:custGeom>
              <a:avLst/>
              <a:gdLst/>
              <a:ahLst/>
              <a:cxnLst/>
              <a:rect l="l" t="t" r="r" b="b"/>
              <a:pathLst>
                <a:path w="25511761" h="13870178">
                  <a:moveTo>
                    <a:pt x="0" y="6935089"/>
                  </a:moveTo>
                  <a:cubicBezTo>
                    <a:pt x="0" y="3104896"/>
                    <a:pt x="5711063" y="0"/>
                    <a:pt x="12755880" y="0"/>
                  </a:cubicBezTo>
                  <a:cubicBezTo>
                    <a:pt x="19800698" y="0"/>
                    <a:pt x="25511761" y="3104896"/>
                    <a:pt x="25511761" y="6935089"/>
                  </a:cubicBezTo>
                  <a:cubicBezTo>
                    <a:pt x="25511761" y="10765282"/>
                    <a:pt x="19800698" y="13870178"/>
                    <a:pt x="12755880" y="13870178"/>
                  </a:cubicBezTo>
                  <a:cubicBezTo>
                    <a:pt x="5711063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FFED4C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6983730" y="5161636"/>
            <a:ext cx="432054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Actividad 2.4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624924" y="7181075"/>
            <a:ext cx="9038152" cy="809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Juego “1-7”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599577" y="5489404"/>
            <a:ext cx="5271519" cy="3735722"/>
          </a:xfrm>
          <a:custGeom>
            <a:avLst/>
            <a:gdLst/>
            <a:ahLst/>
            <a:cxnLst/>
            <a:rect l="l" t="t" r="r" b="b"/>
            <a:pathLst>
              <a:path w="5271519" h="3735722">
                <a:moveTo>
                  <a:pt x="0" y="0"/>
                </a:moveTo>
                <a:lnTo>
                  <a:pt x="5271519" y="0"/>
                </a:lnTo>
                <a:lnTo>
                  <a:pt x="5271519" y="3735722"/>
                </a:lnTo>
                <a:lnTo>
                  <a:pt x="0" y="373572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Freeform 3"/>
          <p:cNvSpPr/>
          <p:nvPr/>
        </p:nvSpPr>
        <p:spPr>
          <a:xfrm>
            <a:off x="10622423" y="1028700"/>
            <a:ext cx="5248673" cy="4154418"/>
          </a:xfrm>
          <a:custGeom>
            <a:avLst/>
            <a:gdLst/>
            <a:ahLst/>
            <a:cxnLst/>
            <a:rect l="l" t="t" r="r" b="b"/>
            <a:pathLst>
              <a:path w="5248673" h="4154418">
                <a:moveTo>
                  <a:pt x="0" y="0"/>
                </a:moveTo>
                <a:lnTo>
                  <a:pt x="5248673" y="0"/>
                </a:lnTo>
                <a:lnTo>
                  <a:pt x="5248673" y="4154418"/>
                </a:lnTo>
                <a:lnTo>
                  <a:pt x="0" y="4154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7372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4" name="Freeform 4"/>
          <p:cNvSpPr/>
          <p:nvPr/>
        </p:nvSpPr>
        <p:spPr>
          <a:xfrm>
            <a:off x="12820562" y="6635853"/>
            <a:ext cx="829548" cy="144134"/>
          </a:xfrm>
          <a:custGeom>
            <a:avLst/>
            <a:gdLst/>
            <a:ahLst/>
            <a:cxnLst/>
            <a:rect l="l" t="t" r="r" b="b"/>
            <a:pathLst>
              <a:path w="829548" h="144134">
                <a:moveTo>
                  <a:pt x="0" y="0"/>
                </a:moveTo>
                <a:lnTo>
                  <a:pt x="829548" y="0"/>
                </a:lnTo>
                <a:lnTo>
                  <a:pt x="829548" y="144134"/>
                </a:lnTo>
                <a:lnTo>
                  <a:pt x="0" y="1441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5" name="Freeform 5"/>
          <p:cNvSpPr/>
          <p:nvPr/>
        </p:nvSpPr>
        <p:spPr>
          <a:xfrm flipH="1">
            <a:off x="13000730" y="2528021"/>
            <a:ext cx="829548" cy="144134"/>
          </a:xfrm>
          <a:custGeom>
            <a:avLst/>
            <a:gdLst/>
            <a:ahLst/>
            <a:cxnLst/>
            <a:rect l="l" t="t" r="r" b="b"/>
            <a:pathLst>
              <a:path w="829548" h="144134">
                <a:moveTo>
                  <a:pt x="829549" y="0"/>
                </a:moveTo>
                <a:lnTo>
                  <a:pt x="0" y="0"/>
                </a:lnTo>
                <a:lnTo>
                  <a:pt x="0" y="144134"/>
                </a:lnTo>
                <a:lnTo>
                  <a:pt x="829549" y="144134"/>
                </a:lnTo>
                <a:lnTo>
                  <a:pt x="829549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6" name="TextBox 6"/>
          <p:cNvSpPr txBox="1"/>
          <p:nvPr/>
        </p:nvSpPr>
        <p:spPr>
          <a:xfrm>
            <a:off x="1722120" y="2095464"/>
            <a:ext cx="5562600" cy="2130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Materiales</a:t>
            </a:r>
          </a:p>
          <a:p>
            <a:pPr algn="l">
              <a:lnSpc>
                <a:spcPts val="28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Espacio amplio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Círculo grande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No se necesita material extra</a:t>
            </a:r>
          </a:p>
          <a:p>
            <a:pPr algn="l">
              <a:lnSpc>
                <a:spcPts val="2800"/>
              </a:lnSpc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722120" y="5475945"/>
            <a:ext cx="6308013" cy="2130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¿Qué es lo que haremos?</a:t>
            </a:r>
          </a:p>
          <a:p>
            <a:pPr algn="l">
              <a:lnSpc>
                <a:spcPts val="28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Seguir señales rápidas de movimiento.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Contar del 1 al 7 y reaccionar según la regla.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Observar cómo nos afecta el estrés repentino.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Practicar atención, reacción y autocontrol.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1644552" y="5522578"/>
            <a:ext cx="5271519" cy="3735722"/>
          </a:xfrm>
          <a:custGeom>
            <a:avLst/>
            <a:gdLst/>
            <a:ahLst/>
            <a:cxnLst/>
            <a:rect l="l" t="t" r="r" b="b"/>
            <a:pathLst>
              <a:path w="5271519" h="3735722">
                <a:moveTo>
                  <a:pt x="0" y="0"/>
                </a:moveTo>
                <a:lnTo>
                  <a:pt x="5271519" y="0"/>
                </a:lnTo>
                <a:lnTo>
                  <a:pt x="5271519" y="3735722"/>
                </a:lnTo>
                <a:lnTo>
                  <a:pt x="0" y="373572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Freeform 3"/>
          <p:cNvSpPr/>
          <p:nvPr/>
        </p:nvSpPr>
        <p:spPr>
          <a:xfrm>
            <a:off x="1433851" y="5103882"/>
            <a:ext cx="5248673" cy="4154418"/>
          </a:xfrm>
          <a:custGeom>
            <a:avLst/>
            <a:gdLst/>
            <a:ahLst/>
            <a:cxnLst/>
            <a:rect l="l" t="t" r="r" b="b"/>
            <a:pathLst>
              <a:path w="5248673" h="4154418">
                <a:moveTo>
                  <a:pt x="0" y="0"/>
                </a:moveTo>
                <a:lnTo>
                  <a:pt x="5248672" y="0"/>
                </a:lnTo>
                <a:lnTo>
                  <a:pt x="5248672" y="4154418"/>
                </a:lnTo>
                <a:lnTo>
                  <a:pt x="0" y="4154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7372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4" name="Freeform 4"/>
          <p:cNvSpPr/>
          <p:nvPr/>
        </p:nvSpPr>
        <p:spPr>
          <a:xfrm>
            <a:off x="13865537" y="6669027"/>
            <a:ext cx="829548" cy="144134"/>
          </a:xfrm>
          <a:custGeom>
            <a:avLst/>
            <a:gdLst/>
            <a:ahLst/>
            <a:cxnLst/>
            <a:rect l="l" t="t" r="r" b="b"/>
            <a:pathLst>
              <a:path w="829548" h="144134">
                <a:moveTo>
                  <a:pt x="0" y="0"/>
                </a:moveTo>
                <a:lnTo>
                  <a:pt x="829548" y="0"/>
                </a:lnTo>
                <a:lnTo>
                  <a:pt x="829548" y="144134"/>
                </a:lnTo>
                <a:lnTo>
                  <a:pt x="0" y="1441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5" name="Freeform 5"/>
          <p:cNvSpPr/>
          <p:nvPr/>
        </p:nvSpPr>
        <p:spPr>
          <a:xfrm flipH="1">
            <a:off x="3812158" y="6603202"/>
            <a:ext cx="829548" cy="144134"/>
          </a:xfrm>
          <a:custGeom>
            <a:avLst/>
            <a:gdLst/>
            <a:ahLst/>
            <a:cxnLst/>
            <a:rect l="l" t="t" r="r" b="b"/>
            <a:pathLst>
              <a:path w="829548" h="144134">
                <a:moveTo>
                  <a:pt x="829548" y="0"/>
                </a:moveTo>
                <a:lnTo>
                  <a:pt x="0" y="0"/>
                </a:lnTo>
                <a:lnTo>
                  <a:pt x="0" y="144134"/>
                </a:lnTo>
                <a:lnTo>
                  <a:pt x="829548" y="144134"/>
                </a:lnTo>
                <a:lnTo>
                  <a:pt x="829548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6" name="Freeform 6"/>
          <p:cNvSpPr/>
          <p:nvPr/>
        </p:nvSpPr>
        <p:spPr>
          <a:xfrm>
            <a:off x="6682523" y="3755542"/>
            <a:ext cx="4608048" cy="5502758"/>
          </a:xfrm>
          <a:custGeom>
            <a:avLst/>
            <a:gdLst/>
            <a:ahLst/>
            <a:cxnLst/>
            <a:rect l="l" t="t" r="r" b="b"/>
            <a:pathLst>
              <a:path w="4608048" h="5502758">
                <a:moveTo>
                  <a:pt x="0" y="0"/>
                </a:moveTo>
                <a:lnTo>
                  <a:pt x="4608048" y="0"/>
                </a:lnTo>
                <a:lnTo>
                  <a:pt x="4608048" y="5502758"/>
                </a:lnTo>
                <a:lnTo>
                  <a:pt x="0" y="550275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7" name="TextBox 7"/>
          <p:cNvSpPr txBox="1"/>
          <p:nvPr/>
        </p:nvSpPr>
        <p:spPr>
          <a:xfrm>
            <a:off x="5538688" y="962025"/>
            <a:ext cx="7210624" cy="1073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Esto es un juego de estrés ligero y controlado.</a:t>
            </a:r>
          </a:p>
          <a:p>
            <a:pPr algn="ctr">
              <a:lnSpc>
                <a:spcPts val="28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Equivocarse es parte del juego.</a:t>
            </a:r>
          </a:p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Haz lo mejor que puedas; no hace falta hacerlo perfecto.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429154" y="4421542"/>
            <a:ext cx="1595557" cy="368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1, 2, 3, 4, 5, 6…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3482493" y="4421542"/>
            <a:ext cx="1595636" cy="368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1, 2, 3, 4, 5, 6…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310385" y="3088298"/>
            <a:ext cx="138708" cy="368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7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882799" y="6628039"/>
            <a:ext cx="3711590" cy="2630261"/>
          </a:xfrm>
          <a:custGeom>
            <a:avLst/>
            <a:gdLst/>
            <a:ahLst/>
            <a:cxnLst/>
            <a:rect l="l" t="t" r="r" b="b"/>
            <a:pathLst>
              <a:path w="3711590" h="2630261">
                <a:moveTo>
                  <a:pt x="0" y="0"/>
                </a:moveTo>
                <a:lnTo>
                  <a:pt x="3711590" y="0"/>
                </a:lnTo>
                <a:lnTo>
                  <a:pt x="3711590" y="2630261"/>
                </a:lnTo>
                <a:lnTo>
                  <a:pt x="0" y="263026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Freeform 3"/>
          <p:cNvSpPr/>
          <p:nvPr/>
        </p:nvSpPr>
        <p:spPr>
          <a:xfrm>
            <a:off x="3693611" y="6333242"/>
            <a:ext cx="3695504" cy="2925058"/>
          </a:xfrm>
          <a:custGeom>
            <a:avLst/>
            <a:gdLst/>
            <a:ahLst/>
            <a:cxnLst/>
            <a:rect l="l" t="t" r="r" b="b"/>
            <a:pathLst>
              <a:path w="3695504" h="2925058">
                <a:moveTo>
                  <a:pt x="0" y="0"/>
                </a:moveTo>
                <a:lnTo>
                  <a:pt x="3695505" y="0"/>
                </a:lnTo>
                <a:lnTo>
                  <a:pt x="3695505" y="2925058"/>
                </a:lnTo>
                <a:lnTo>
                  <a:pt x="0" y="292505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7372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4" name="Freeform 4"/>
          <p:cNvSpPr/>
          <p:nvPr/>
        </p:nvSpPr>
        <p:spPr>
          <a:xfrm>
            <a:off x="12446558" y="7435235"/>
            <a:ext cx="584071" cy="101482"/>
          </a:xfrm>
          <a:custGeom>
            <a:avLst/>
            <a:gdLst/>
            <a:ahLst/>
            <a:cxnLst/>
            <a:rect l="l" t="t" r="r" b="b"/>
            <a:pathLst>
              <a:path w="584071" h="101482">
                <a:moveTo>
                  <a:pt x="0" y="0"/>
                </a:moveTo>
                <a:lnTo>
                  <a:pt x="584071" y="0"/>
                </a:lnTo>
                <a:lnTo>
                  <a:pt x="584071" y="101483"/>
                </a:lnTo>
                <a:lnTo>
                  <a:pt x="0" y="10148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5" name="Freeform 5"/>
          <p:cNvSpPr/>
          <p:nvPr/>
        </p:nvSpPr>
        <p:spPr>
          <a:xfrm flipH="1">
            <a:off x="5368138" y="7388889"/>
            <a:ext cx="584071" cy="101482"/>
          </a:xfrm>
          <a:custGeom>
            <a:avLst/>
            <a:gdLst/>
            <a:ahLst/>
            <a:cxnLst/>
            <a:rect l="l" t="t" r="r" b="b"/>
            <a:pathLst>
              <a:path w="584071" h="101482">
                <a:moveTo>
                  <a:pt x="584072" y="0"/>
                </a:moveTo>
                <a:lnTo>
                  <a:pt x="0" y="0"/>
                </a:lnTo>
                <a:lnTo>
                  <a:pt x="0" y="101483"/>
                </a:lnTo>
                <a:lnTo>
                  <a:pt x="584072" y="101483"/>
                </a:lnTo>
                <a:lnTo>
                  <a:pt x="584072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6" name="Freeform 6"/>
          <p:cNvSpPr/>
          <p:nvPr/>
        </p:nvSpPr>
        <p:spPr>
          <a:xfrm>
            <a:off x="7153826" y="5383899"/>
            <a:ext cx="3244451" cy="3874401"/>
          </a:xfrm>
          <a:custGeom>
            <a:avLst/>
            <a:gdLst/>
            <a:ahLst/>
            <a:cxnLst/>
            <a:rect l="l" t="t" r="r" b="b"/>
            <a:pathLst>
              <a:path w="3244451" h="3874401">
                <a:moveTo>
                  <a:pt x="0" y="0"/>
                </a:moveTo>
                <a:lnTo>
                  <a:pt x="3244451" y="0"/>
                </a:lnTo>
                <a:lnTo>
                  <a:pt x="3244451" y="3874401"/>
                </a:lnTo>
                <a:lnTo>
                  <a:pt x="0" y="387440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7" name="Group 7"/>
          <p:cNvGrpSpPr/>
          <p:nvPr/>
        </p:nvGrpSpPr>
        <p:grpSpPr>
          <a:xfrm>
            <a:off x="1028700" y="1168181"/>
            <a:ext cx="4810919" cy="1698806"/>
            <a:chOff x="0" y="0"/>
            <a:chExt cx="1267073" cy="447422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267073" cy="447422"/>
            </a:xfrm>
            <a:custGeom>
              <a:avLst/>
              <a:gdLst/>
              <a:ahLst/>
              <a:cxnLst/>
              <a:rect l="l" t="t" r="r" b="b"/>
              <a:pathLst>
                <a:path w="1267073" h="447422">
                  <a:moveTo>
                    <a:pt x="48277" y="0"/>
                  </a:moveTo>
                  <a:lnTo>
                    <a:pt x="1218796" y="0"/>
                  </a:lnTo>
                  <a:cubicBezTo>
                    <a:pt x="1231600" y="0"/>
                    <a:pt x="1243879" y="5086"/>
                    <a:pt x="1252933" y="14140"/>
                  </a:cubicBezTo>
                  <a:cubicBezTo>
                    <a:pt x="1261987" y="23194"/>
                    <a:pt x="1267073" y="35473"/>
                    <a:pt x="1267073" y="48277"/>
                  </a:cubicBezTo>
                  <a:lnTo>
                    <a:pt x="1267073" y="399145"/>
                  </a:lnTo>
                  <a:cubicBezTo>
                    <a:pt x="1267073" y="425808"/>
                    <a:pt x="1245459" y="447422"/>
                    <a:pt x="1218796" y="447422"/>
                  </a:cubicBezTo>
                  <a:lnTo>
                    <a:pt x="48277" y="447422"/>
                  </a:lnTo>
                  <a:cubicBezTo>
                    <a:pt x="35473" y="447422"/>
                    <a:pt x="23194" y="442336"/>
                    <a:pt x="14140" y="433282"/>
                  </a:cubicBezTo>
                  <a:cubicBezTo>
                    <a:pt x="5086" y="424228"/>
                    <a:pt x="0" y="411949"/>
                    <a:pt x="0" y="399145"/>
                  </a:cubicBezTo>
                  <a:lnTo>
                    <a:pt x="0" y="48277"/>
                  </a:lnTo>
                  <a:cubicBezTo>
                    <a:pt x="0" y="35473"/>
                    <a:pt x="5086" y="23194"/>
                    <a:pt x="14140" y="14140"/>
                  </a:cubicBezTo>
                  <a:cubicBezTo>
                    <a:pt x="23194" y="5086"/>
                    <a:pt x="35473" y="0"/>
                    <a:pt x="48277" y="0"/>
                  </a:cubicBezTo>
                  <a:close/>
                </a:path>
              </a:pathLst>
            </a:custGeom>
            <a:solidFill>
              <a:srgbClr val="51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85725"/>
              <a:ext cx="1267073" cy="53314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¿Te has sentido un poco presionado?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145474" y="1168181"/>
            <a:ext cx="4810919" cy="1698806"/>
            <a:chOff x="0" y="0"/>
            <a:chExt cx="1267073" cy="447422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267073" cy="447422"/>
            </a:xfrm>
            <a:custGeom>
              <a:avLst/>
              <a:gdLst/>
              <a:ahLst/>
              <a:cxnLst/>
              <a:rect l="l" t="t" r="r" b="b"/>
              <a:pathLst>
                <a:path w="1267073" h="447422">
                  <a:moveTo>
                    <a:pt x="48277" y="0"/>
                  </a:moveTo>
                  <a:lnTo>
                    <a:pt x="1218796" y="0"/>
                  </a:lnTo>
                  <a:cubicBezTo>
                    <a:pt x="1231600" y="0"/>
                    <a:pt x="1243879" y="5086"/>
                    <a:pt x="1252933" y="14140"/>
                  </a:cubicBezTo>
                  <a:cubicBezTo>
                    <a:pt x="1261987" y="23194"/>
                    <a:pt x="1267073" y="35473"/>
                    <a:pt x="1267073" y="48277"/>
                  </a:cubicBezTo>
                  <a:lnTo>
                    <a:pt x="1267073" y="399145"/>
                  </a:lnTo>
                  <a:cubicBezTo>
                    <a:pt x="1267073" y="425808"/>
                    <a:pt x="1245459" y="447422"/>
                    <a:pt x="1218796" y="447422"/>
                  </a:cubicBezTo>
                  <a:lnTo>
                    <a:pt x="48277" y="447422"/>
                  </a:lnTo>
                  <a:cubicBezTo>
                    <a:pt x="35473" y="447422"/>
                    <a:pt x="23194" y="442336"/>
                    <a:pt x="14140" y="433282"/>
                  </a:cubicBezTo>
                  <a:cubicBezTo>
                    <a:pt x="5086" y="424228"/>
                    <a:pt x="0" y="411949"/>
                    <a:pt x="0" y="399145"/>
                  </a:cubicBezTo>
                  <a:lnTo>
                    <a:pt x="0" y="48277"/>
                  </a:lnTo>
                  <a:cubicBezTo>
                    <a:pt x="0" y="35473"/>
                    <a:pt x="5086" y="23194"/>
                    <a:pt x="14140" y="14140"/>
                  </a:cubicBezTo>
                  <a:cubicBezTo>
                    <a:pt x="23194" y="5086"/>
                    <a:pt x="35473" y="0"/>
                    <a:pt x="48277" y="0"/>
                  </a:cubicBez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85725"/>
              <a:ext cx="1267073" cy="53314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¿Era más difícil pensar cuando íbamos rápido?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4361810" y="3390948"/>
            <a:ext cx="8378247" cy="1698806"/>
            <a:chOff x="0" y="0"/>
            <a:chExt cx="2206616" cy="447422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2206616" cy="447422"/>
            </a:xfrm>
            <a:custGeom>
              <a:avLst/>
              <a:gdLst/>
              <a:ahLst/>
              <a:cxnLst/>
              <a:rect l="l" t="t" r="r" b="b"/>
              <a:pathLst>
                <a:path w="2206616" h="447422">
                  <a:moveTo>
                    <a:pt x="27722" y="0"/>
                  </a:moveTo>
                  <a:lnTo>
                    <a:pt x="2178895" y="0"/>
                  </a:lnTo>
                  <a:cubicBezTo>
                    <a:pt x="2194205" y="0"/>
                    <a:pt x="2206616" y="12411"/>
                    <a:pt x="2206616" y="27722"/>
                  </a:cubicBezTo>
                  <a:lnTo>
                    <a:pt x="2206616" y="419701"/>
                  </a:lnTo>
                  <a:cubicBezTo>
                    <a:pt x="2206616" y="435011"/>
                    <a:pt x="2194205" y="447422"/>
                    <a:pt x="2178895" y="447422"/>
                  </a:cubicBezTo>
                  <a:lnTo>
                    <a:pt x="27722" y="447422"/>
                  </a:lnTo>
                  <a:cubicBezTo>
                    <a:pt x="12411" y="447422"/>
                    <a:pt x="0" y="435011"/>
                    <a:pt x="0" y="419701"/>
                  </a:cubicBezTo>
                  <a:lnTo>
                    <a:pt x="0" y="27722"/>
                  </a:lnTo>
                  <a:cubicBezTo>
                    <a:pt x="0" y="12411"/>
                    <a:pt x="12411" y="0"/>
                    <a:pt x="27722" y="0"/>
                  </a:cubicBezTo>
                  <a:close/>
                </a:path>
              </a:pathLst>
            </a:custGeom>
            <a:solidFill>
              <a:srgbClr val="E4829D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85725"/>
              <a:ext cx="2206616" cy="53314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¿Cómo puedes ayudarte en situaciones de estrés repentino?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1290571" y="1168181"/>
            <a:ext cx="5968729" cy="1698806"/>
            <a:chOff x="0" y="0"/>
            <a:chExt cx="1572011" cy="447422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572011" cy="447422"/>
            </a:xfrm>
            <a:custGeom>
              <a:avLst/>
              <a:gdLst/>
              <a:ahLst/>
              <a:cxnLst/>
              <a:rect l="l" t="t" r="r" b="b"/>
              <a:pathLst>
                <a:path w="1572011" h="447422">
                  <a:moveTo>
                    <a:pt x="38912" y="0"/>
                  </a:moveTo>
                  <a:lnTo>
                    <a:pt x="1533098" y="0"/>
                  </a:lnTo>
                  <a:cubicBezTo>
                    <a:pt x="1543419" y="0"/>
                    <a:pt x="1553316" y="4100"/>
                    <a:pt x="1560614" y="11397"/>
                  </a:cubicBezTo>
                  <a:cubicBezTo>
                    <a:pt x="1567911" y="18695"/>
                    <a:pt x="1572011" y="28592"/>
                    <a:pt x="1572011" y="38912"/>
                  </a:cubicBezTo>
                  <a:lnTo>
                    <a:pt x="1572011" y="408510"/>
                  </a:lnTo>
                  <a:cubicBezTo>
                    <a:pt x="1572011" y="418830"/>
                    <a:pt x="1567911" y="428727"/>
                    <a:pt x="1560614" y="436025"/>
                  </a:cubicBezTo>
                  <a:cubicBezTo>
                    <a:pt x="1553316" y="443322"/>
                    <a:pt x="1543419" y="447422"/>
                    <a:pt x="1533098" y="447422"/>
                  </a:cubicBezTo>
                  <a:lnTo>
                    <a:pt x="38912" y="447422"/>
                  </a:lnTo>
                  <a:cubicBezTo>
                    <a:pt x="28592" y="447422"/>
                    <a:pt x="18695" y="443322"/>
                    <a:pt x="11397" y="436025"/>
                  </a:cubicBezTo>
                  <a:cubicBezTo>
                    <a:pt x="4100" y="428727"/>
                    <a:pt x="0" y="418830"/>
                    <a:pt x="0" y="408510"/>
                  </a:cubicBezTo>
                  <a:lnTo>
                    <a:pt x="0" y="38912"/>
                  </a:lnTo>
                  <a:cubicBezTo>
                    <a:pt x="0" y="28592"/>
                    <a:pt x="4100" y="18695"/>
                    <a:pt x="11397" y="11397"/>
                  </a:cubicBezTo>
                  <a:cubicBezTo>
                    <a:pt x="18695" y="4100"/>
                    <a:pt x="28592" y="0"/>
                    <a:pt x="38912" y="0"/>
                  </a:cubicBezTo>
                  <a:close/>
                </a:path>
              </a:pathLst>
            </a:custGeom>
            <a:solidFill>
              <a:srgbClr val="71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85725"/>
              <a:ext cx="1572011" cy="53314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¿Qué ocurre cuando tenemos prisa y no tenemos un plan?</a:t>
              </a:r>
            </a:p>
          </p:txBody>
        </p:sp>
      </p:grp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2900" y="3917718"/>
            <a:ext cx="19133820" cy="10402643"/>
            <a:chOff x="0" y="0"/>
            <a:chExt cx="2551176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511761" cy="13870178"/>
            </a:xfrm>
            <a:custGeom>
              <a:avLst/>
              <a:gdLst/>
              <a:ahLst/>
              <a:cxnLst/>
              <a:rect l="l" t="t" r="r" b="b"/>
              <a:pathLst>
                <a:path w="25511761" h="13870178">
                  <a:moveTo>
                    <a:pt x="0" y="6935089"/>
                  </a:moveTo>
                  <a:cubicBezTo>
                    <a:pt x="0" y="3104896"/>
                    <a:pt x="5711063" y="0"/>
                    <a:pt x="12755880" y="0"/>
                  </a:cubicBezTo>
                  <a:cubicBezTo>
                    <a:pt x="19800698" y="0"/>
                    <a:pt x="25511761" y="3104896"/>
                    <a:pt x="25511761" y="6935089"/>
                  </a:cubicBezTo>
                  <a:cubicBezTo>
                    <a:pt x="25511761" y="10765282"/>
                    <a:pt x="19800698" y="13870178"/>
                    <a:pt x="12755880" y="13870178"/>
                  </a:cubicBezTo>
                  <a:cubicBezTo>
                    <a:pt x="5711063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51B264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6983730" y="5161636"/>
            <a:ext cx="432054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Actividad 2.5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624924" y="6550487"/>
            <a:ext cx="9038152" cy="1571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Construcción del “Cofre del Tesoro emocional”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989969" y="2033624"/>
            <a:ext cx="8505292" cy="5794230"/>
          </a:xfrm>
          <a:custGeom>
            <a:avLst/>
            <a:gdLst/>
            <a:ahLst/>
            <a:cxnLst/>
            <a:rect l="l" t="t" r="r" b="b"/>
            <a:pathLst>
              <a:path w="8505292" h="5794230">
                <a:moveTo>
                  <a:pt x="0" y="0"/>
                </a:moveTo>
                <a:lnTo>
                  <a:pt x="8505291" y="0"/>
                </a:lnTo>
                <a:lnTo>
                  <a:pt x="8505291" y="5794230"/>
                </a:lnTo>
                <a:lnTo>
                  <a:pt x="0" y="579423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1722120" y="2095464"/>
            <a:ext cx="5562600" cy="2835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Materiales</a:t>
            </a:r>
          </a:p>
          <a:p>
            <a:pPr algn="l">
              <a:lnSpc>
                <a:spcPts val="28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Plantilla del cofre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Tijeras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Pegamento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Rotuladores/colores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Stickers</a:t>
            </a:r>
          </a:p>
          <a:p>
            <a:pPr algn="l">
              <a:lnSpc>
                <a:spcPts val="2800"/>
              </a:lnSpc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722120" y="5475945"/>
            <a:ext cx="6308013" cy="2482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¿Qué es lo que haremos?</a:t>
            </a:r>
          </a:p>
          <a:p>
            <a:pPr algn="l">
              <a:lnSpc>
                <a:spcPts val="28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Construir un cofre de papel.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Escribir “tesoros” que nos ayudan: personas, actividades, frases, lugares, estrategias.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Guardar dentro recursos personales para momentos difíciles.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989969" y="2033624"/>
            <a:ext cx="8505292" cy="5794230"/>
          </a:xfrm>
          <a:custGeom>
            <a:avLst/>
            <a:gdLst/>
            <a:ahLst/>
            <a:cxnLst/>
            <a:rect l="l" t="t" r="r" b="b"/>
            <a:pathLst>
              <a:path w="8505292" h="5794230">
                <a:moveTo>
                  <a:pt x="0" y="0"/>
                </a:moveTo>
                <a:lnTo>
                  <a:pt x="8505291" y="0"/>
                </a:lnTo>
                <a:lnTo>
                  <a:pt x="8505291" y="5794230"/>
                </a:lnTo>
                <a:lnTo>
                  <a:pt x="0" y="579423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1565319" y="4773846"/>
            <a:ext cx="3086100" cy="1554671"/>
            <a:chOff x="0" y="0"/>
            <a:chExt cx="812800" cy="40946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409461"/>
            </a:xfrm>
            <a:custGeom>
              <a:avLst/>
              <a:gdLst/>
              <a:ahLst/>
              <a:cxnLst/>
              <a:rect l="l" t="t" r="r" b="b"/>
              <a:pathLst>
                <a:path w="812800" h="409461">
                  <a:moveTo>
                    <a:pt x="75259" y="0"/>
                  </a:moveTo>
                  <a:lnTo>
                    <a:pt x="737541" y="0"/>
                  </a:lnTo>
                  <a:cubicBezTo>
                    <a:pt x="779105" y="0"/>
                    <a:pt x="812800" y="33695"/>
                    <a:pt x="812800" y="75259"/>
                  </a:cubicBezTo>
                  <a:lnTo>
                    <a:pt x="812800" y="334201"/>
                  </a:lnTo>
                  <a:cubicBezTo>
                    <a:pt x="812800" y="375766"/>
                    <a:pt x="779105" y="409461"/>
                    <a:pt x="737541" y="409461"/>
                  </a:cubicBezTo>
                  <a:lnTo>
                    <a:pt x="75259" y="409461"/>
                  </a:lnTo>
                  <a:cubicBezTo>
                    <a:pt x="33695" y="409461"/>
                    <a:pt x="0" y="375766"/>
                    <a:pt x="0" y="334201"/>
                  </a:cubicBezTo>
                  <a:lnTo>
                    <a:pt x="0" y="75259"/>
                  </a:lnTo>
                  <a:cubicBezTo>
                    <a:pt x="0" y="33695"/>
                    <a:pt x="33695" y="0"/>
                    <a:pt x="75259" y="0"/>
                  </a:cubicBezTo>
                  <a:close/>
                </a:path>
              </a:pathLst>
            </a:custGeom>
            <a:solidFill>
              <a:srgbClr val="E4829D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812800" cy="47613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¿Qué cosas te ayudan cuando estás estresado/a?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565319" y="6795242"/>
            <a:ext cx="3086100" cy="1554671"/>
            <a:chOff x="0" y="0"/>
            <a:chExt cx="812800" cy="40946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409461"/>
            </a:xfrm>
            <a:custGeom>
              <a:avLst/>
              <a:gdLst/>
              <a:ahLst/>
              <a:cxnLst/>
              <a:rect l="l" t="t" r="r" b="b"/>
              <a:pathLst>
                <a:path w="812800" h="409461">
                  <a:moveTo>
                    <a:pt x="75259" y="0"/>
                  </a:moveTo>
                  <a:lnTo>
                    <a:pt x="737541" y="0"/>
                  </a:lnTo>
                  <a:cubicBezTo>
                    <a:pt x="779105" y="0"/>
                    <a:pt x="812800" y="33695"/>
                    <a:pt x="812800" y="75259"/>
                  </a:cubicBezTo>
                  <a:lnTo>
                    <a:pt x="812800" y="334201"/>
                  </a:lnTo>
                  <a:cubicBezTo>
                    <a:pt x="812800" y="375766"/>
                    <a:pt x="779105" y="409461"/>
                    <a:pt x="737541" y="409461"/>
                  </a:cubicBezTo>
                  <a:lnTo>
                    <a:pt x="75259" y="409461"/>
                  </a:lnTo>
                  <a:cubicBezTo>
                    <a:pt x="33695" y="409461"/>
                    <a:pt x="0" y="375766"/>
                    <a:pt x="0" y="334201"/>
                  </a:cubicBezTo>
                  <a:lnTo>
                    <a:pt x="0" y="75259"/>
                  </a:lnTo>
                  <a:cubicBezTo>
                    <a:pt x="0" y="33695"/>
                    <a:pt x="33695" y="0"/>
                    <a:pt x="75259" y="0"/>
                  </a:cubicBezTo>
                  <a:close/>
                </a:path>
              </a:pathLst>
            </a:custGeom>
            <a:solidFill>
              <a:srgbClr val="71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66675"/>
              <a:ext cx="812800" cy="47613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¿Qué frase te gustaría recordar cuando estés nervioso/a?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114630" y="4773846"/>
            <a:ext cx="3086100" cy="1554671"/>
            <a:chOff x="0" y="0"/>
            <a:chExt cx="812800" cy="409461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409461"/>
            </a:xfrm>
            <a:custGeom>
              <a:avLst/>
              <a:gdLst/>
              <a:ahLst/>
              <a:cxnLst/>
              <a:rect l="l" t="t" r="r" b="b"/>
              <a:pathLst>
                <a:path w="812800" h="409461">
                  <a:moveTo>
                    <a:pt x="75259" y="0"/>
                  </a:moveTo>
                  <a:lnTo>
                    <a:pt x="737541" y="0"/>
                  </a:lnTo>
                  <a:cubicBezTo>
                    <a:pt x="779105" y="0"/>
                    <a:pt x="812800" y="33695"/>
                    <a:pt x="812800" y="75259"/>
                  </a:cubicBezTo>
                  <a:lnTo>
                    <a:pt x="812800" y="334201"/>
                  </a:lnTo>
                  <a:cubicBezTo>
                    <a:pt x="812800" y="375766"/>
                    <a:pt x="779105" y="409461"/>
                    <a:pt x="737541" y="409461"/>
                  </a:cubicBezTo>
                  <a:lnTo>
                    <a:pt x="75259" y="409461"/>
                  </a:lnTo>
                  <a:cubicBezTo>
                    <a:pt x="33695" y="409461"/>
                    <a:pt x="0" y="375766"/>
                    <a:pt x="0" y="334201"/>
                  </a:cubicBezTo>
                  <a:lnTo>
                    <a:pt x="0" y="75259"/>
                  </a:lnTo>
                  <a:cubicBezTo>
                    <a:pt x="0" y="33695"/>
                    <a:pt x="33695" y="0"/>
                    <a:pt x="75259" y="0"/>
                  </a:cubicBezTo>
                  <a:close/>
                </a:path>
              </a:pathLst>
            </a:custGeom>
            <a:solidFill>
              <a:srgbClr val="51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66675"/>
              <a:ext cx="812800" cy="47613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¿Qué persona te hace sentir seguro/a?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5114630" y="6795242"/>
            <a:ext cx="3086100" cy="1554671"/>
            <a:chOff x="0" y="0"/>
            <a:chExt cx="812800" cy="409461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409461"/>
            </a:xfrm>
            <a:custGeom>
              <a:avLst/>
              <a:gdLst/>
              <a:ahLst/>
              <a:cxnLst/>
              <a:rect l="l" t="t" r="r" b="b"/>
              <a:pathLst>
                <a:path w="812800" h="409461">
                  <a:moveTo>
                    <a:pt x="75259" y="0"/>
                  </a:moveTo>
                  <a:lnTo>
                    <a:pt x="737541" y="0"/>
                  </a:lnTo>
                  <a:cubicBezTo>
                    <a:pt x="779105" y="0"/>
                    <a:pt x="812800" y="33695"/>
                    <a:pt x="812800" y="75259"/>
                  </a:cubicBezTo>
                  <a:lnTo>
                    <a:pt x="812800" y="334201"/>
                  </a:lnTo>
                  <a:cubicBezTo>
                    <a:pt x="812800" y="375766"/>
                    <a:pt x="779105" y="409461"/>
                    <a:pt x="737541" y="409461"/>
                  </a:cubicBezTo>
                  <a:lnTo>
                    <a:pt x="75259" y="409461"/>
                  </a:lnTo>
                  <a:cubicBezTo>
                    <a:pt x="33695" y="409461"/>
                    <a:pt x="0" y="375766"/>
                    <a:pt x="0" y="334201"/>
                  </a:cubicBezTo>
                  <a:lnTo>
                    <a:pt x="0" y="75259"/>
                  </a:lnTo>
                  <a:cubicBezTo>
                    <a:pt x="0" y="33695"/>
                    <a:pt x="33695" y="0"/>
                    <a:pt x="75259" y="0"/>
                  </a:cubicBez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66675"/>
              <a:ext cx="812800" cy="47613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¿Qué quieres guardar dentro que realmente te sirva?</a:t>
              </a:r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2414252" y="1701004"/>
            <a:ext cx="4903764" cy="720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Este cofre guarda aquello que te ayuda cuando no te sientes bien.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414252" y="2818046"/>
            <a:ext cx="4903764" cy="368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Tus tesoros son personales.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414252" y="3586396"/>
            <a:ext cx="4903764" cy="720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No tienes que compartir nada si no quieres.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2900" y="3917718"/>
            <a:ext cx="19133820" cy="10402643"/>
            <a:chOff x="0" y="0"/>
            <a:chExt cx="2551176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511761" cy="13870178"/>
            </a:xfrm>
            <a:custGeom>
              <a:avLst/>
              <a:gdLst/>
              <a:ahLst/>
              <a:cxnLst/>
              <a:rect l="l" t="t" r="r" b="b"/>
              <a:pathLst>
                <a:path w="25511761" h="13870178">
                  <a:moveTo>
                    <a:pt x="0" y="6935089"/>
                  </a:moveTo>
                  <a:cubicBezTo>
                    <a:pt x="0" y="3104896"/>
                    <a:pt x="5711063" y="0"/>
                    <a:pt x="12755880" y="0"/>
                  </a:cubicBezTo>
                  <a:cubicBezTo>
                    <a:pt x="19800698" y="0"/>
                    <a:pt x="25511761" y="3104896"/>
                    <a:pt x="25511761" y="6935089"/>
                  </a:cubicBezTo>
                  <a:cubicBezTo>
                    <a:pt x="25511761" y="10765282"/>
                    <a:pt x="19800698" y="13870178"/>
                    <a:pt x="12755880" y="13870178"/>
                  </a:cubicBezTo>
                  <a:cubicBezTo>
                    <a:pt x="5711063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E4829D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6983730" y="5161636"/>
            <a:ext cx="432054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Actividad 2.6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624924" y="6550487"/>
            <a:ext cx="9038152" cy="809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Mi Póster del Estrés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396687" y="1640718"/>
            <a:ext cx="10321688" cy="10808051"/>
          </a:xfrm>
          <a:custGeom>
            <a:avLst/>
            <a:gdLst/>
            <a:ahLst/>
            <a:cxnLst/>
            <a:rect l="l" t="t" r="r" b="b"/>
            <a:pathLst>
              <a:path w="10321688" h="10808051">
                <a:moveTo>
                  <a:pt x="0" y="0"/>
                </a:moveTo>
                <a:lnTo>
                  <a:pt x="10321688" y="0"/>
                </a:lnTo>
                <a:lnTo>
                  <a:pt x="10321688" y="10808051"/>
                </a:lnTo>
                <a:lnTo>
                  <a:pt x="0" y="1080805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1722120" y="1826072"/>
            <a:ext cx="5562600" cy="2130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Materiales</a:t>
            </a:r>
          </a:p>
          <a:p>
            <a:pPr algn="l">
              <a:lnSpc>
                <a:spcPts val="28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Plantilla del póster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Colores, tijeras, pegamento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Cofre del tesoro al lado para inspirarse</a:t>
            </a:r>
          </a:p>
          <a:p>
            <a:pPr algn="l">
              <a:lnSpc>
                <a:spcPts val="2800"/>
              </a:lnSpc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722120" y="5206553"/>
            <a:ext cx="6308013" cy="3187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¿Qué es lo que haremos?</a:t>
            </a:r>
          </a:p>
          <a:p>
            <a:pPr algn="l">
              <a:lnSpc>
                <a:spcPts val="28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Crear un póster dividido en 4 secciones:</a:t>
            </a:r>
          </a:p>
          <a:p>
            <a:pPr marL="863601" lvl="2" indent="-287867" algn="l">
              <a:lnSpc>
                <a:spcPts val="2800"/>
              </a:lnSpc>
              <a:buFont typeface="Arial"/>
              <a:buChar char="⚬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Qué me estresa</a:t>
            </a:r>
          </a:p>
          <a:p>
            <a:pPr marL="863601" lvl="2" indent="-287867" algn="l">
              <a:lnSpc>
                <a:spcPts val="2800"/>
              </a:lnSpc>
              <a:buFont typeface="Arial"/>
              <a:buChar char="⚬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Cómo lo noto</a:t>
            </a:r>
          </a:p>
          <a:p>
            <a:pPr marL="863601" lvl="2" indent="-287867" algn="l">
              <a:lnSpc>
                <a:spcPts val="2800"/>
              </a:lnSpc>
              <a:buFont typeface="Arial"/>
              <a:buChar char="⚬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Qué me ayuda</a:t>
            </a:r>
          </a:p>
          <a:p>
            <a:pPr marL="863601" lvl="2" indent="-287867" algn="l">
              <a:lnSpc>
                <a:spcPts val="2800"/>
              </a:lnSpc>
              <a:buFont typeface="Arial"/>
              <a:buChar char="⚬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Quién me ayuda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Este póster será una herramienta personal para todo el curso.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20599" y="-196443"/>
            <a:ext cx="12500133" cy="13089145"/>
          </a:xfrm>
          <a:custGeom>
            <a:avLst/>
            <a:gdLst/>
            <a:ahLst/>
            <a:cxnLst/>
            <a:rect l="l" t="t" r="r" b="b"/>
            <a:pathLst>
              <a:path w="12500133" h="13089145">
                <a:moveTo>
                  <a:pt x="0" y="0"/>
                </a:moveTo>
                <a:lnTo>
                  <a:pt x="12500133" y="0"/>
                </a:lnTo>
                <a:lnTo>
                  <a:pt x="12500133" y="13089145"/>
                </a:lnTo>
                <a:lnTo>
                  <a:pt x="0" y="1308914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12141186" y="1150164"/>
            <a:ext cx="4815714" cy="3086100"/>
            <a:chOff x="0" y="0"/>
            <a:chExt cx="1268336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268336" cy="812800"/>
            </a:xfrm>
            <a:custGeom>
              <a:avLst/>
              <a:gdLst/>
              <a:ahLst/>
              <a:cxnLst/>
              <a:rect l="l" t="t" r="r" b="b"/>
              <a:pathLst>
                <a:path w="1268336" h="812800">
                  <a:moveTo>
                    <a:pt x="48229" y="0"/>
                  </a:moveTo>
                  <a:lnTo>
                    <a:pt x="1220107" y="0"/>
                  </a:lnTo>
                  <a:cubicBezTo>
                    <a:pt x="1246743" y="0"/>
                    <a:pt x="1268336" y="21593"/>
                    <a:pt x="1268336" y="48229"/>
                  </a:cubicBezTo>
                  <a:lnTo>
                    <a:pt x="1268336" y="764571"/>
                  </a:lnTo>
                  <a:cubicBezTo>
                    <a:pt x="1268336" y="791207"/>
                    <a:pt x="1246743" y="812800"/>
                    <a:pt x="1220107" y="812800"/>
                  </a:cubicBezTo>
                  <a:lnTo>
                    <a:pt x="48229" y="812800"/>
                  </a:lnTo>
                  <a:cubicBezTo>
                    <a:pt x="21593" y="812800"/>
                    <a:pt x="0" y="791207"/>
                    <a:pt x="0" y="764571"/>
                  </a:cubicBezTo>
                  <a:lnTo>
                    <a:pt x="0" y="48229"/>
                  </a:lnTo>
                  <a:cubicBezTo>
                    <a:pt x="0" y="21593"/>
                    <a:pt x="21593" y="0"/>
                    <a:pt x="48229" y="0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1268336" cy="869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r>
                <a:rPr lang="en-US" sz="1899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No tiene que ser bonito: </a:t>
              </a:r>
            </a:p>
            <a:p>
              <a:pPr algn="ctr">
                <a:lnSpc>
                  <a:spcPts val="2659"/>
                </a:lnSpc>
              </a:pPr>
              <a:r>
                <a:rPr lang="en-US" sz="1899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tiene que ser útil.</a:t>
              </a:r>
            </a:p>
            <a:p>
              <a:pPr algn="ctr">
                <a:lnSpc>
                  <a:spcPts val="2659"/>
                </a:lnSpc>
              </a:pPr>
              <a:endParaRPr lang="en-US" sz="1899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endParaRPr>
            </a:p>
            <a:p>
              <a:pPr algn="ctr">
                <a:lnSpc>
                  <a:spcPts val="2659"/>
                </a:lnSpc>
              </a:pPr>
              <a:r>
                <a:rPr lang="en-US" sz="1899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Este póster es un recordatorio de tus recursos. Lo que a ti te ayuda puede no ayudar a otros, y está bien.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363893" y="3262165"/>
            <a:ext cx="2786162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  <a:spcBef>
                <a:spcPct val="0"/>
              </a:spcBef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¿Qué te estresa más?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793385" y="8360922"/>
            <a:ext cx="3927177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  <a:spcBef>
                <a:spcPct val="0"/>
              </a:spcBef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¿A quién puedes pedir ayuda?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927806" y="3109765"/>
            <a:ext cx="2554652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  <a:spcBef>
                <a:spcPct val="0"/>
              </a:spcBef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¿Qué señales te envía tu cuerpo?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927806" y="8208522"/>
            <a:ext cx="2554652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  <a:spcBef>
                <a:spcPct val="0"/>
              </a:spcBef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¿Qué estrategia te funciona mejor?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20599" y="-196443"/>
            <a:ext cx="12500133" cy="13089145"/>
          </a:xfrm>
          <a:custGeom>
            <a:avLst/>
            <a:gdLst/>
            <a:ahLst/>
            <a:cxnLst/>
            <a:rect l="l" t="t" r="r" b="b"/>
            <a:pathLst>
              <a:path w="12500133" h="13089145">
                <a:moveTo>
                  <a:pt x="0" y="0"/>
                </a:moveTo>
                <a:lnTo>
                  <a:pt x="12500133" y="0"/>
                </a:lnTo>
                <a:lnTo>
                  <a:pt x="12500133" y="13089145"/>
                </a:lnTo>
                <a:lnTo>
                  <a:pt x="0" y="1308914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12141186" y="1150164"/>
            <a:ext cx="4815714" cy="3086100"/>
            <a:chOff x="0" y="0"/>
            <a:chExt cx="1268336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268336" cy="812800"/>
            </a:xfrm>
            <a:custGeom>
              <a:avLst/>
              <a:gdLst/>
              <a:ahLst/>
              <a:cxnLst/>
              <a:rect l="l" t="t" r="r" b="b"/>
              <a:pathLst>
                <a:path w="1268336" h="812800">
                  <a:moveTo>
                    <a:pt x="48229" y="0"/>
                  </a:moveTo>
                  <a:lnTo>
                    <a:pt x="1220107" y="0"/>
                  </a:lnTo>
                  <a:cubicBezTo>
                    <a:pt x="1246743" y="0"/>
                    <a:pt x="1268336" y="21593"/>
                    <a:pt x="1268336" y="48229"/>
                  </a:cubicBezTo>
                  <a:lnTo>
                    <a:pt x="1268336" y="764571"/>
                  </a:lnTo>
                  <a:cubicBezTo>
                    <a:pt x="1268336" y="791207"/>
                    <a:pt x="1246743" y="812800"/>
                    <a:pt x="1220107" y="812800"/>
                  </a:cubicBezTo>
                  <a:lnTo>
                    <a:pt x="48229" y="812800"/>
                  </a:lnTo>
                  <a:cubicBezTo>
                    <a:pt x="21593" y="812800"/>
                    <a:pt x="0" y="791207"/>
                    <a:pt x="0" y="764571"/>
                  </a:cubicBezTo>
                  <a:lnTo>
                    <a:pt x="0" y="48229"/>
                  </a:lnTo>
                  <a:cubicBezTo>
                    <a:pt x="0" y="21593"/>
                    <a:pt x="21593" y="0"/>
                    <a:pt x="48229" y="0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1268336" cy="869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r>
                <a:rPr lang="en-US" sz="1899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No tiene que ser bonito: </a:t>
              </a:r>
            </a:p>
            <a:p>
              <a:pPr algn="ctr">
                <a:lnSpc>
                  <a:spcPts val="2659"/>
                </a:lnSpc>
              </a:pPr>
              <a:r>
                <a:rPr lang="en-US" sz="1899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tiene que ser útil.</a:t>
              </a:r>
            </a:p>
            <a:p>
              <a:pPr algn="ctr">
                <a:lnSpc>
                  <a:spcPts val="2659"/>
                </a:lnSpc>
              </a:pPr>
              <a:endParaRPr lang="en-US" sz="1899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endParaRPr>
            </a:p>
            <a:p>
              <a:pPr algn="ctr">
                <a:lnSpc>
                  <a:spcPts val="2659"/>
                </a:lnSpc>
              </a:pPr>
              <a:r>
                <a:rPr lang="en-US" sz="1899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Este póster es un recordatorio de tus recursos. Lo que a ti te ayuda puede no ayudar a otros, y está bien.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825780" y="3262165"/>
            <a:ext cx="4113113" cy="1552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Exámenes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Conflictos con amigos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Demasiadas tareas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Presión por hacerlo perfecto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Cambios inesperados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025860" y="7590657"/>
            <a:ext cx="3316486" cy="1552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Familia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Profesora/tutor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Amigo/a de confianza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Orientador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Entrenador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598442" y="3109765"/>
            <a:ext cx="3213380" cy="1857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Corazón rápido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Tensión en hombros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Dolor de estómago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Ganas de llorar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Respiración acelerada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927806" y="7515225"/>
            <a:ext cx="3527560" cy="1857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Respirar hondo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Caminar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Pedir ayuda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Escuchar música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Hacer una lista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Ir a un lugar tranquilo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2900" y="3917718"/>
            <a:ext cx="19133820" cy="10402643"/>
            <a:chOff x="0" y="0"/>
            <a:chExt cx="2551176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511761" cy="13870178"/>
            </a:xfrm>
            <a:custGeom>
              <a:avLst/>
              <a:gdLst/>
              <a:ahLst/>
              <a:cxnLst/>
              <a:rect l="l" t="t" r="r" b="b"/>
              <a:pathLst>
                <a:path w="25511761" h="13870178">
                  <a:moveTo>
                    <a:pt x="0" y="6935089"/>
                  </a:moveTo>
                  <a:cubicBezTo>
                    <a:pt x="0" y="3104896"/>
                    <a:pt x="5711063" y="0"/>
                    <a:pt x="12755880" y="0"/>
                  </a:cubicBezTo>
                  <a:cubicBezTo>
                    <a:pt x="19800698" y="0"/>
                    <a:pt x="25511761" y="3104896"/>
                    <a:pt x="25511761" y="6935089"/>
                  </a:cubicBezTo>
                  <a:cubicBezTo>
                    <a:pt x="25511761" y="10765282"/>
                    <a:pt x="19800698" y="13870178"/>
                    <a:pt x="12755880" y="13870178"/>
                  </a:cubicBezTo>
                  <a:cubicBezTo>
                    <a:pt x="5711063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71C7D6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6983730" y="5161636"/>
            <a:ext cx="432054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Actividad 2.7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624924" y="6550487"/>
            <a:ext cx="9038152" cy="2333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“Mi Planeta” — Ejercicio anti-estrés y visualización</a:t>
            </a:r>
          </a:p>
          <a:p>
            <a:pPr algn="ctr">
              <a:lnSpc>
                <a:spcPts val="6000"/>
              </a:lnSpc>
            </a:pPr>
            <a:r>
              <a:rPr lang="en-US" sz="5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creativa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753088" y="1451075"/>
            <a:ext cx="7384851" cy="7384851"/>
          </a:xfrm>
          <a:custGeom>
            <a:avLst/>
            <a:gdLst/>
            <a:ahLst/>
            <a:cxnLst/>
            <a:rect l="l" t="t" r="r" b="b"/>
            <a:pathLst>
              <a:path w="7384851" h="7384851">
                <a:moveTo>
                  <a:pt x="0" y="0"/>
                </a:moveTo>
                <a:lnTo>
                  <a:pt x="7384850" y="0"/>
                </a:lnTo>
                <a:lnTo>
                  <a:pt x="7384850" y="7384850"/>
                </a:lnTo>
                <a:lnTo>
                  <a:pt x="0" y="73848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1722120" y="2690879"/>
            <a:ext cx="5562600" cy="1425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Materiales</a:t>
            </a:r>
          </a:p>
          <a:p>
            <a:pPr algn="l">
              <a:lnSpc>
                <a:spcPts val="28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Música suave (opcional)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Pegatina o punto de color (opcional)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722120" y="5206553"/>
            <a:ext cx="6308013" cy="2130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¿Qué es lo que haremos?</a:t>
            </a:r>
          </a:p>
          <a:p>
            <a:pPr algn="l">
              <a:lnSpc>
                <a:spcPts val="28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Imaginar un planeta personal donde decidimos qué se queda y qué se va.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Visualización guiada para regular el estrés.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Elegir un símbolo o palabra de anclaje.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54816" y="735988"/>
            <a:ext cx="15742369" cy="8815727"/>
          </a:xfrm>
          <a:custGeom>
            <a:avLst/>
            <a:gdLst/>
            <a:ahLst/>
            <a:cxnLst/>
            <a:rect l="l" t="t" r="r" b="b"/>
            <a:pathLst>
              <a:path w="15742369" h="8815727">
                <a:moveTo>
                  <a:pt x="0" y="0"/>
                </a:moveTo>
                <a:lnTo>
                  <a:pt x="15742369" y="0"/>
                </a:lnTo>
                <a:lnTo>
                  <a:pt x="15742369" y="8815727"/>
                </a:lnTo>
                <a:lnTo>
                  <a:pt x="0" y="881572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Freeform 3"/>
          <p:cNvSpPr/>
          <p:nvPr/>
        </p:nvSpPr>
        <p:spPr>
          <a:xfrm>
            <a:off x="11720668" y="1028700"/>
            <a:ext cx="8323236" cy="8229600"/>
          </a:xfrm>
          <a:custGeom>
            <a:avLst/>
            <a:gdLst/>
            <a:ahLst/>
            <a:cxnLst/>
            <a:rect l="l" t="t" r="r" b="b"/>
            <a:pathLst>
              <a:path w="8323236" h="8229600">
                <a:moveTo>
                  <a:pt x="0" y="0"/>
                </a:moveTo>
                <a:lnTo>
                  <a:pt x="8323237" y="0"/>
                </a:lnTo>
                <a:lnTo>
                  <a:pt x="8323237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4" name="TextBox 4"/>
          <p:cNvSpPr txBox="1"/>
          <p:nvPr/>
        </p:nvSpPr>
        <p:spPr>
          <a:xfrm>
            <a:off x="1316969" y="1559710"/>
            <a:ext cx="12913730" cy="3686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Imagina que tienes tu propio planeta… Puedes ponerle el nombre que quieras. Ese planeta</a:t>
            </a:r>
          </a:p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está hecho solo para ti, y tú decides cómo es. </a:t>
            </a:r>
          </a:p>
          <a:p>
            <a:pPr algn="l">
              <a:lnSpc>
                <a:spcPts val="2400"/>
              </a:lnSpc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Mira a tu alrededor: 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¿Cómo es su superficie? 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¿Tiene montañas, agua, bosques, ciudades, nubes o luces? 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¿Qué colores ves?</a:t>
            </a:r>
          </a:p>
          <a:p>
            <a:pPr algn="l">
              <a:lnSpc>
                <a:spcPts val="2400"/>
              </a:lnSpc>
              <a:spcBef>
                <a:spcPct val="0"/>
              </a:spcBef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l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Ahora escucha: 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¿Qué sonidos hay en tu planeta? 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¿Hay silencio? 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¿Hay viento, música, voces suaves…?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16969" y="5572125"/>
            <a:ext cx="12913730" cy="3076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Decisiones importantes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En tu planeta aparecerán cosas que te gustan… y también pueden aparecer cosas que te</a:t>
            </a:r>
          </a:p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estresan: 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sensaciones, pensamientos, situaciones o emociones pesadas.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Recuerda: </a:t>
            </a:r>
            <a:r>
              <a:rPr lang="en-US" sz="2000" i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“tú decides qué permites y qué no.”</a:t>
            </a:r>
          </a:p>
          <a:p>
            <a:pPr algn="l">
              <a:lnSpc>
                <a:spcPts val="2400"/>
              </a:lnSpc>
            </a:pPr>
            <a:endParaRPr lang="en-US" sz="2000" i="1">
              <a:solidFill>
                <a:srgbClr val="000000"/>
              </a:solidFill>
              <a:latin typeface="Poppins Italics"/>
              <a:ea typeface="Poppins Italics"/>
              <a:cs typeface="Poppins Italics"/>
              <a:sym typeface="Poppins Italics"/>
            </a:endParaRPr>
          </a:p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Si algo que no te gusta aparece, puedes decirle:</a:t>
            </a:r>
          </a:p>
          <a:p>
            <a:pPr algn="l">
              <a:lnSpc>
                <a:spcPts val="2400"/>
              </a:lnSpc>
            </a:pPr>
            <a:r>
              <a:rPr lang="en-US" sz="2000" i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”Gracias por venir a avisarme, pero aquí no te necesito. Puedes irte.“</a:t>
            </a:r>
          </a:p>
          <a:p>
            <a:pPr algn="l">
              <a:lnSpc>
                <a:spcPts val="2400"/>
              </a:lnSpc>
            </a:pPr>
            <a:endParaRPr lang="en-US" sz="2000" i="1">
              <a:solidFill>
                <a:srgbClr val="000000"/>
              </a:solidFill>
              <a:latin typeface="Poppins Italics"/>
              <a:ea typeface="Poppins Italics"/>
              <a:cs typeface="Poppins Italics"/>
              <a:sym typeface="Poppins Italics"/>
            </a:endParaRP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54816" y="735988"/>
            <a:ext cx="15742369" cy="8815727"/>
          </a:xfrm>
          <a:custGeom>
            <a:avLst/>
            <a:gdLst/>
            <a:ahLst/>
            <a:cxnLst/>
            <a:rect l="l" t="t" r="r" b="b"/>
            <a:pathLst>
              <a:path w="15742369" h="8815727">
                <a:moveTo>
                  <a:pt x="0" y="0"/>
                </a:moveTo>
                <a:lnTo>
                  <a:pt x="15742369" y="0"/>
                </a:lnTo>
                <a:lnTo>
                  <a:pt x="15742369" y="8815727"/>
                </a:lnTo>
                <a:lnTo>
                  <a:pt x="0" y="881572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Freeform 3"/>
          <p:cNvSpPr/>
          <p:nvPr/>
        </p:nvSpPr>
        <p:spPr>
          <a:xfrm>
            <a:off x="11720668" y="1028700"/>
            <a:ext cx="8323236" cy="8229600"/>
          </a:xfrm>
          <a:custGeom>
            <a:avLst/>
            <a:gdLst/>
            <a:ahLst/>
            <a:cxnLst/>
            <a:rect l="l" t="t" r="r" b="b"/>
            <a:pathLst>
              <a:path w="8323236" h="8229600">
                <a:moveTo>
                  <a:pt x="0" y="0"/>
                </a:moveTo>
                <a:lnTo>
                  <a:pt x="8323237" y="0"/>
                </a:lnTo>
                <a:lnTo>
                  <a:pt x="8323237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4" name="TextBox 4"/>
          <p:cNvSpPr txBox="1"/>
          <p:nvPr/>
        </p:nvSpPr>
        <p:spPr>
          <a:xfrm>
            <a:off x="1316969" y="1407482"/>
            <a:ext cx="12265125" cy="429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Y lo empujas suavemente fuera del planeta.</a:t>
            </a:r>
          </a:p>
          <a:p>
            <a:pPr algn="l">
              <a:lnSpc>
                <a:spcPts val="2400"/>
              </a:lnSpc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l">
              <a:lnSpc>
                <a:spcPts val="2400"/>
              </a:lnSpc>
            </a:pPr>
            <a:r>
              <a:rPr lang="en-US" sz="2000" i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“Todo lo que te hace bien se queda. Todo lo que te hace daño… lo apartas. No hace falta enfadarse. Simplemente decides.”</a:t>
            </a:r>
          </a:p>
          <a:p>
            <a:pPr algn="l">
              <a:lnSpc>
                <a:spcPts val="2400"/>
              </a:lnSpc>
            </a:pPr>
            <a:endParaRPr lang="en-US" sz="2000" i="1">
              <a:solidFill>
                <a:srgbClr val="000000"/>
              </a:solidFill>
              <a:latin typeface="Poppins Italics"/>
              <a:ea typeface="Poppins Italics"/>
              <a:cs typeface="Poppins Italics"/>
              <a:sym typeface="Poppins Italics"/>
            </a:endParaRPr>
          </a:p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Recordatorio o “ancla” del planeta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2400"/>
              </a:lnSpc>
            </a:pPr>
            <a:r>
              <a:rPr lang="en-US" sz="2000" i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“Para recordar este planeta cuando estés estresado, piensa en un pequeño símbolo o palabra</a:t>
            </a:r>
          </a:p>
          <a:p>
            <a:pPr algn="l">
              <a:lnSpc>
                <a:spcPts val="2400"/>
              </a:lnSpc>
            </a:pPr>
            <a:r>
              <a:rPr lang="en-US" sz="2000" i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que lo represente. Puede ser una estrella, un color, una frase corta o el nombre del planeta.”</a:t>
            </a:r>
          </a:p>
          <a:p>
            <a:pPr algn="l">
              <a:lnSpc>
                <a:spcPts val="2400"/>
              </a:lnSpc>
            </a:pPr>
            <a:endParaRPr lang="en-US" sz="2000" i="1">
              <a:solidFill>
                <a:srgbClr val="000000"/>
              </a:solidFill>
              <a:latin typeface="Poppins Italics"/>
              <a:ea typeface="Poppins Italics"/>
              <a:cs typeface="Poppins Italics"/>
              <a:sym typeface="Poppins Italics"/>
            </a:endParaRPr>
          </a:p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Regreso suave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2400"/>
              </a:lnSpc>
            </a:pPr>
            <a:r>
              <a:rPr lang="en-US" sz="2000" i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“Respira hondo… Siente el cuerpo sentado aquí… Y cuando estés listo, abre los ojos poco</a:t>
            </a:r>
          </a:p>
          <a:p>
            <a:pPr algn="l">
              <a:lnSpc>
                <a:spcPts val="2400"/>
              </a:lnSpc>
            </a:pPr>
            <a:r>
              <a:rPr lang="en-US" sz="2000" i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a poco.”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2900" y="3917718"/>
            <a:ext cx="19133820" cy="10402643"/>
            <a:chOff x="0" y="0"/>
            <a:chExt cx="2551176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511761" cy="13870178"/>
            </a:xfrm>
            <a:custGeom>
              <a:avLst/>
              <a:gdLst/>
              <a:ahLst/>
              <a:cxnLst/>
              <a:rect l="l" t="t" r="r" b="b"/>
              <a:pathLst>
                <a:path w="25511761" h="13870178">
                  <a:moveTo>
                    <a:pt x="0" y="6935089"/>
                  </a:moveTo>
                  <a:cubicBezTo>
                    <a:pt x="0" y="3104896"/>
                    <a:pt x="5711063" y="0"/>
                    <a:pt x="12755880" y="0"/>
                  </a:cubicBezTo>
                  <a:cubicBezTo>
                    <a:pt x="19800698" y="0"/>
                    <a:pt x="25511761" y="3104896"/>
                    <a:pt x="25511761" y="6935089"/>
                  </a:cubicBezTo>
                  <a:cubicBezTo>
                    <a:pt x="25511761" y="10765282"/>
                    <a:pt x="19800698" y="13870178"/>
                    <a:pt x="12755880" y="13870178"/>
                  </a:cubicBezTo>
                  <a:cubicBezTo>
                    <a:pt x="5711063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FFED4C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6983730" y="5161636"/>
            <a:ext cx="432054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Actividad 2.8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624924" y="7054957"/>
            <a:ext cx="9038152" cy="809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Cierre del Módulo 2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142857" y="1028700"/>
            <a:ext cx="8116443" cy="8229600"/>
          </a:xfrm>
          <a:custGeom>
            <a:avLst/>
            <a:gdLst/>
            <a:ahLst/>
            <a:cxnLst/>
            <a:rect l="l" t="t" r="r" b="b"/>
            <a:pathLst>
              <a:path w="8116443" h="8229600">
                <a:moveTo>
                  <a:pt x="0" y="0"/>
                </a:moveTo>
                <a:lnTo>
                  <a:pt x="8116443" y="0"/>
                </a:lnTo>
                <a:lnTo>
                  <a:pt x="8116443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1722120" y="2690879"/>
            <a:ext cx="5562600" cy="1425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Materiales</a:t>
            </a:r>
          </a:p>
          <a:p>
            <a:pPr algn="l">
              <a:lnSpc>
                <a:spcPts val="28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Círculo de sillas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Pósteres y cofres visibles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722120" y="5206553"/>
            <a:ext cx="6308013" cy="1778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¿Qué es lo que haremos?</a:t>
            </a:r>
          </a:p>
          <a:p>
            <a:pPr algn="l">
              <a:lnSpc>
                <a:spcPts val="28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Compartir una palabra o frase para cerrar.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Integrar lo aprendido.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Reforzar las herramientas personales.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142857" y="1028700"/>
            <a:ext cx="8116443" cy="8229600"/>
          </a:xfrm>
          <a:custGeom>
            <a:avLst/>
            <a:gdLst/>
            <a:ahLst/>
            <a:cxnLst/>
            <a:rect l="l" t="t" r="r" b="b"/>
            <a:pathLst>
              <a:path w="8116443" h="8229600">
                <a:moveTo>
                  <a:pt x="0" y="0"/>
                </a:moveTo>
                <a:lnTo>
                  <a:pt x="8116443" y="0"/>
                </a:lnTo>
                <a:lnTo>
                  <a:pt x="8116443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1392303" y="2879778"/>
            <a:ext cx="6581361" cy="1795285"/>
            <a:chOff x="0" y="0"/>
            <a:chExt cx="1733363" cy="47283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733363" cy="472832"/>
            </a:xfrm>
            <a:custGeom>
              <a:avLst/>
              <a:gdLst/>
              <a:ahLst/>
              <a:cxnLst/>
              <a:rect l="l" t="t" r="r" b="b"/>
              <a:pathLst>
                <a:path w="1733363" h="472832">
                  <a:moveTo>
                    <a:pt x="35290" y="0"/>
                  </a:moveTo>
                  <a:lnTo>
                    <a:pt x="1698072" y="0"/>
                  </a:lnTo>
                  <a:cubicBezTo>
                    <a:pt x="1707432" y="0"/>
                    <a:pt x="1716408" y="3718"/>
                    <a:pt x="1723026" y="10336"/>
                  </a:cubicBezTo>
                  <a:cubicBezTo>
                    <a:pt x="1729645" y="16954"/>
                    <a:pt x="1733363" y="25931"/>
                    <a:pt x="1733363" y="35290"/>
                  </a:cubicBezTo>
                  <a:lnTo>
                    <a:pt x="1733363" y="437542"/>
                  </a:lnTo>
                  <a:cubicBezTo>
                    <a:pt x="1733363" y="446902"/>
                    <a:pt x="1729645" y="455878"/>
                    <a:pt x="1723026" y="462496"/>
                  </a:cubicBezTo>
                  <a:cubicBezTo>
                    <a:pt x="1716408" y="469114"/>
                    <a:pt x="1707432" y="472832"/>
                    <a:pt x="1698072" y="472832"/>
                  </a:cubicBezTo>
                  <a:lnTo>
                    <a:pt x="35290" y="472832"/>
                  </a:lnTo>
                  <a:cubicBezTo>
                    <a:pt x="25931" y="472832"/>
                    <a:pt x="16954" y="469114"/>
                    <a:pt x="10336" y="462496"/>
                  </a:cubicBezTo>
                  <a:cubicBezTo>
                    <a:pt x="3718" y="455878"/>
                    <a:pt x="0" y="446902"/>
                    <a:pt x="0" y="437542"/>
                  </a:cubicBezTo>
                  <a:lnTo>
                    <a:pt x="0" y="35290"/>
                  </a:lnTo>
                  <a:cubicBezTo>
                    <a:pt x="0" y="25931"/>
                    <a:pt x="3718" y="16954"/>
                    <a:pt x="10336" y="10336"/>
                  </a:cubicBezTo>
                  <a:cubicBezTo>
                    <a:pt x="16954" y="3718"/>
                    <a:pt x="25931" y="0"/>
                    <a:pt x="35290" y="0"/>
                  </a:cubicBezTo>
                  <a:close/>
                </a:path>
              </a:pathLst>
            </a:custGeom>
            <a:solidFill>
              <a:srgbClr val="E4829D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28575"/>
              <a:ext cx="1733363" cy="5014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¿Qué es lo primero que puedes hacer cuando te estresas?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392303" y="5005761"/>
            <a:ext cx="6581361" cy="1795285"/>
            <a:chOff x="0" y="0"/>
            <a:chExt cx="1733363" cy="47283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733363" cy="472832"/>
            </a:xfrm>
            <a:custGeom>
              <a:avLst/>
              <a:gdLst/>
              <a:ahLst/>
              <a:cxnLst/>
              <a:rect l="l" t="t" r="r" b="b"/>
              <a:pathLst>
                <a:path w="1733363" h="472832">
                  <a:moveTo>
                    <a:pt x="35290" y="0"/>
                  </a:moveTo>
                  <a:lnTo>
                    <a:pt x="1698072" y="0"/>
                  </a:lnTo>
                  <a:cubicBezTo>
                    <a:pt x="1707432" y="0"/>
                    <a:pt x="1716408" y="3718"/>
                    <a:pt x="1723026" y="10336"/>
                  </a:cubicBezTo>
                  <a:cubicBezTo>
                    <a:pt x="1729645" y="16954"/>
                    <a:pt x="1733363" y="25931"/>
                    <a:pt x="1733363" y="35290"/>
                  </a:cubicBezTo>
                  <a:lnTo>
                    <a:pt x="1733363" y="437542"/>
                  </a:lnTo>
                  <a:cubicBezTo>
                    <a:pt x="1733363" y="446902"/>
                    <a:pt x="1729645" y="455878"/>
                    <a:pt x="1723026" y="462496"/>
                  </a:cubicBezTo>
                  <a:cubicBezTo>
                    <a:pt x="1716408" y="469114"/>
                    <a:pt x="1707432" y="472832"/>
                    <a:pt x="1698072" y="472832"/>
                  </a:cubicBezTo>
                  <a:lnTo>
                    <a:pt x="35290" y="472832"/>
                  </a:lnTo>
                  <a:cubicBezTo>
                    <a:pt x="25931" y="472832"/>
                    <a:pt x="16954" y="469114"/>
                    <a:pt x="10336" y="462496"/>
                  </a:cubicBezTo>
                  <a:cubicBezTo>
                    <a:pt x="3718" y="455878"/>
                    <a:pt x="0" y="446902"/>
                    <a:pt x="0" y="437542"/>
                  </a:cubicBezTo>
                  <a:lnTo>
                    <a:pt x="0" y="35290"/>
                  </a:lnTo>
                  <a:cubicBezTo>
                    <a:pt x="0" y="25931"/>
                    <a:pt x="3718" y="16954"/>
                    <a:pt x="10336" y="10336"/>
                  </a:cubicBezTo>
                  <a:cubicBezTo>
                    <a:pt x="16954" y="3718"/>
                    <a:pt x="25931" y="0"/>
                    <a:pt x="35290" y="0"/>
                  </a:cubicBez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28575"/>
              <a:ext cx="1733363" cy="5014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¿Qué herramienta crees que usarás más?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392303" y="7134421"/>
            <a:ext cx="6581361" cy="1795285"/>
            <a:chOff x="0" y="0"/>
            <a:chExt cx="1733363" cy="472832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733363" cy="472832"/>
            </a:xfrm>
            <a:custGeom>
              <a:avLst/>
              <a:gdLst/>
              <a:ahLst/>
              <a:cxnLst/>
              <a:rect l="l" t="t" r="r" b="b"/>
              <a:pathLst>
                <a:path w="1733363" h="472832">
                  <a:moveTo>
                    <a:pt x="35290" y="0"/>
                  </a:moveTo>
                  <a:lnTo>
                    <a:pt x="1698072" y="0"/>
                  </a:lnTo>
                  <a:cubicBezTo>
                    <a:pt x="1707432" y="0"/>
                    <a:pt x="1716408" y="3718"/>
                    <a:pt x="1723026" y="10336"/>
                  </a:cubicBezTo>
                  <a:cubicBezTo>
                    <a:pt x="1729645" y="16954"/>
                    <a:pt x="1733363" y="25931"/>
                    <a:pt x="1733363" y="35290"/>
                  </a:cubicBezTo>
                  <a:lnTo>
                    <a:pt x="1733363" y="437542"/>
                  </a:lnTo>
                  <a:cubicBezTo>
                    <a:pt x="1733363" y="446902"/>
                    <a:pt x="1729645" y="455878"/>
                    <a:pt x="1723026" y="462496"/>
                  </a:cubicBezTo>
                  <a:cubicBezTo>
                    <a:pt x="1716408" y="469114"/>
                    <a:pt x="1707432" y="472832"/>
                    <a:pt x="1698072" y="472832"/>
                  </a:cubicBezTo>
                  <a:lnTo>
                    <a:pt x="35290" y="472832"/>
                  </a:lnTo>
                  <a:cubicBezTo>
                    <a:pt x="25931" y="472832"/>
                    <a:pt x="16954" y="469114"/>
                    <a:pt x="10336" y="462496"/>
                  </a:cubicBezTo>
                  <a:cubicBezTo>
                    <a:pt x="3718" y="455878"/>
                    <a:pt x="0" y="446902"/>
                    <a:pt x="0" y="437542"/>
                  </a:cubicBezTo>
                  <a:lnTo>
                    <a:pt x="0" y="35290"/>
                  </a:lnTo>
                  <a:cubicBezTo>
                    <a:pt x="0" y="25931"/>
                    <a:pt x="3718" y="16954"/>
                    <a:pt x="10336" y="10336"/>
                  </a:cubicBezTo>
                  <a:cubicBezTo>
                    <a:pt x="16954" y="3718"/>
                    <a:pt x="25931" y="0"/>
                    <a:pt x="35290" y="0"/>
                  </a:cubicBezTo>
                  <a:close/>
                </a:path>
              </a:pathLst>
            </a:custGeom>
            <a:solidFill>
              <a:srgbClr val="71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28575"/>
              <a:ext cx="1733363" cy="5014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¿Qué te llevas de este módulo?</a:t>
              </a: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1392303" y="1447181"/>
            <a:ext cx="7329472" cy="1073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Tenéis muchas herramientas para gestionar el estrés.</a:t>
            </a: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El estrés es normal; saber manejarlo es crecer.</a:t>
            </a:r>
          </a:p>
          <a:p>
            <a:pPr algn="l">
              <a:lnSpc>
                <a:spcPts val="28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No estáis solos: podéis pedir ayuda.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2900" y="3917718"/>
            <a:ext cx="19133820" cy="10402643"/>
            <a:chOff x="0" y="0"/>
            <a:chExt cx="2551176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511761" cy="13870178"/>
            </a:xfrm>
            <a:custGeom>
              <a:avLst/>
              <a:gdLst/>
              <a:ahLst/>
              <a:cxnLst/>
              <a:rect l="l" t="t" r="r" b="b"/>
              <a:pathLst>
                <a:path w="25511761" h="13870178">
                  <a:moveTo>
                    <a:pt x="0" y="6935089"/>
                  </a:moveTo>
                  <a:cubicBezTo>
                    <a:pt x="0" y="3104896"/>
                    <a:pt x="5711063" y="0"/>
                    <a:pt x="12755880" y="0"/>
                  </a:cubicBezTo>
                  <a:cubicBezTo>
                    <a:pt x="19800698" y="0"/>
                    <a:pt x="25511761" y="3104896"/>
                    <a:pt x="25511761" y="6935089"/>
                  </a:cubicBezTo>
                  <a:cubicBezTo>
                    <a:pt x="25511761" y="10765282"/>
                    <a:pt x="19800698" y="13870178"/>
                    <a:pt x="12755880" y="13870178"/>
                  </a:cubicBezTo>
                  <a:cubicBezTo>
                    <a:pt x="5711063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51B264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4543713" y="1849088"/>
            <a:ext cx="9589195" cy="809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Actividades complementarias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983730" y="5161636"/>
            <a:ext cx="432054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Actividad 3.1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864307" y="6462401"/>
            <a:ext cx="10559387" cy="2333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“El semáforo del estrés” — Herramienta rápida de autorregulación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722120" y="1907148"/>
            <a:ext cx="5562600" cy="2130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Materiales</a:t>
            </a:r>
          </a:p>
          <a:p>
            <a:pPr algn="l">
              <a:lnSpc>
                <a:spcPts val="28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Cartulinas roja, amarilla y verde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Rotuladores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Plantilla del semáforo (opcional)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Pizarra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722120" y="5125477"/>
            <a:ext cx="6308013" cy="3187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¿Qué es lo que haremos?</a:t>
            </a:r>
          </a:p>
          <a:p>
            <a:pPr algn="l">
              <a:lnSpc>
                <a:spcPts val="28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Conocer los 3 niveles del estrés: verde, amarillo y rojo.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Identificar qué sentimos en cada uno.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Aprender estrategias concretas para regular cada nivel.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Crear un mini semáforo personal (opcional) que pueden usar todo el año.</a:t>
            </a:r>
          </a:p>
        </p:txBody>
      </p:sp>
      <p:sp>
        <p:nvSpPr>
          <p:cNvPr id="4" name="Freeform 4"/>
          <p:cNvSpPr/>
          <p:nvPr/>
        </p:nvSpPr>
        <p:spPr>
          <a:xfrm>
            <a:off x="11502475" y="736592"/>
            <a:ext cx="4335419" cy="8521708"/>
          </a:xfrm>
          <a:custGeom>
            <a:avLst/>
            <a:gdLst/>
            <a:ahLst/>
            <a:cxnLst/>
            <a:rect l="l" t="t" r="r" b="b"/>
            <a:pathLst>
              <a:path w="4335419" h="8521708">
                <a:moveTo>
                  <a:pt x="0" y="0"/>
                </a:moveTo>
                <a:lnTo>
                  <a:pt x="4335419" y="0"/>
                </a:lnTo>
                <a:lnTo>
                  <a:pt x="4335419" y="8521708"/>
                </a:lnTo>
                <a:lnTo>
                  <a:pt x="0" y="852170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158380"/>
            <a:ext cx="14035345" cy="11087922"/>
          </a:xfrm>
          <a:custGeom>
            <a:avLst/>
            <a:gdLst/>
            <a:ahLst/>
            <a:cxnLst/>
            <a:rect l="l" t="t" r="r" b="b"/>
            <a:pathLst>
              <a:path w="14035345" h="11087922">
                <a:moveTo>
                  <a:pt x="0" y="0"/>
                </a:moveTo>
                <a:lnTo>
                  <a:pt x="14035345" y="0"/>
                </a:lnTo>
                <a:lnTo>
                  <a:pt x="14035345" y="11087922"/>
                </a:lnTo>
                <a:lnTo>
                  <a:pt x="0" y="1108792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Freeform 3"/>
          <p:cNvSpPr/>
          <p:nvPr/>
        </p:nvSpPr>
        <p:spPr>
          <a:xfrm rot="-7195408">
            <a:off x="9056590" y="-654253"/>
            <a:ext cx="1886896" cy="2818015"/>
          </a:xfrm>
          <a:custGeom>
            <a:avLst/>
            <a:gdLst/>
            <a:ahLst/>
            <a:cxnLst/>
            <a:rect l="l" t="t" r="r" b="b"/>
            <a:pathLst>
              <a:path w="1886896" h="2818015">
                <a:moveTo>
                  <a:pt x="0" y="0"/>
                </a:moveTo>
                <a:lnTo>
                  <a:pt x="1886896" y="0"/>
                </a:lnTo>
                <a:lnTo>
                  <a:pt x="1886896" y="2818015"/>
                </a:lnTo>
                <a:lnTo>
                  <a:pt x="0" y="281801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4" name="Group 4"/>
          <p:cNvGrpSpPr/>
          <p:nvPr/>
        </p:nvGrpSpPr>
        <p:grpSpPr>
          <a:xfrm>
            <a:off x="11560763" y="356267"/>
            <a:ext cx="3086100" cy="1056596"/>
            <a:chOff x="0" y="0"/>
            <a:chExt cx="812800" cy="27828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278280"/>
            </a:xfrm>
            <a:custGeom>
              <a:avLst/>
              <a:gdLst/>
              <a:ahLst/>
              <a:cxnLst/>
              <a:rect l="l" t="t" r="r" b="b"/>
              <a:pathLst>
                <a:path w="812800" h="278280">
                  <a:moveTo>
                    <a:pt x="75259" y="0"/>
                  </a:moveTo>
                  <a:lnTo>
                    <a:pt x="737541" y="0"/>
                  </a:lnTo>
                  <a:cubicBezTo>
                    <a:pt x="779105" y="0"/>
                    <a:pt x="812800" y="33695"/>
                    <a:pt x="812800" y="75259"/>
                  </a:cubicBezTo>
                  <a:lnTo>
                    <a:pt x="812800" y="203021"/>
                  </a:lnTo>
                  <a:cubicBezTo>
                    <a:pt x="812800" y="244586"/>
                    <a:pt x="779105" y="278280"/>
                    <a:pt x="737541" y="278280"/>
                  </a:cubicBezTo>
                  <a:lnTo>
                    <a:pt x="75259" y="278280"/>
                  </a:lnTo>
                  <a:cubicBezTo>
                    <a:pt x="33695" y="278280"/>
                    <a:pt x="0" y="244586"/>
                    <a:pt x="0" y="203021"/>
                  </a:cubicBezTo>
                  <a:lnTo>
                    <a:pt x="0" y="75259"/>
                  </a:lnTo>
                  <a:cubicBezTo>
                    <a:pt x="0" y="33695"/>
                    <a:pt x="33695" y="0"/>
                    <a:pt x="75259" y="0"/>
                  </a:cubicBezTo>
                  <a:close/>
                </a:path>
              </a:pathLst>
            </a:custGeom>
            <a:solidFill>
              <a:srgbClr val="71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66675"/>
              <a:ext cx="812800" cy="3449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ejemplos de cada nivel</a:t>
              </a:r>
            </a:p>
          </p:txBody>
        </p:sp>
      </p:grpSp>
      <p:sp>
        <p:nvSpPr>
          <p:cNvPr id="7" name="Freeform 7"/>
          <p:cNvSpPr/>
          <p:nvPr/>
        </p:nvSpPr>
        <p:spPr>
          <a:xfrm rot="-3655868" flipH="1">
            <a:off x="12764640" y="8486198"/>
            <a:ext cx="1097957" cy="1639761"/>
          </a:xfrm>
          <a:custGeom>
            <a:avLst/>
            <a:gdLst/>
            <a:ahLst/>
            <a:cxnLst/>
            <a:rect l="l" t="t" r="r" b="b"/>
            <a:pathLst>
              <a:path w="1097957" h="1639761">
                <a:moveTo>
                  <a:pt x="1097957" y="0"/>
                </a:moveTo>
                <a:lnTo>
                  <a:pt x="0" y="0"/>
                </a:lnTo>
                <a:lnTo>
                  <a:pt x="0" y="1639761"/>
                </a:lnTo>
                <a:lnTo>
                  <a:pt x="1097957" y="1639761"/>
                </a:lnTo>
                <a:lnTo>
                  <a:pt x="1097957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8" name="Group 8"/>
          <p:cNvGrpSpPr/>
          <p:nvPr/>
        </p:nvGrpSpPr>
        <p:grpSpPr>
          <a:xfrm>
            <a:off x="14035345" y="7715250"/>
            <a:ext cx="3086100" cy="1543050"/>
            <a:chOff x="0" y="0"/>
            <a:chExt cx="812800" cy="4064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406400"/>
            </a:xfrm>
            <a:custGeom>
              <a:avLst/>
              <a:gdLst/>
              <a:ahLst/>
              <a:cxnLst/>
              <a:rect l="l" t="t" r="r" b="b"/>
              <a:pathLst>
                <a:path w="812800" h="406400">
                  <a:moveTo>
                    <a:pt x="75259" y="0"/>
                  </a:moveTo>
                  <a:lnTo>
                    <a:pt x="737541" y="0"/>
                  </a:lnTo>
                  <a:cubicBezTo>
                    <a:pt x="779105" y="0"/>
                    <a:pt x="812800" y="33695"/>
                    <a:pt x="812800" y="75259"/>
                  </a:cubicBezTo>
                  <a:lnTo>
                    <a:pt x="812800" y="331141"/>
                  </a:lnTo>
                  <a:cubicBezTo>
                    <a:pt x="812800" y="372705"/>
                    <a:pt x="779105" y="406400"/>
                    <a:pt x="737541" y="406400"/>
                  </a:cubicBezTo>
                  <a:lnTo>
                    <a:pt x="75259" y="406400"/>
                  </a:lnTo>
                  <a:cubicBezTo>
                    <a:pt x="33695" y="406400"/>
                    <a:pt x="0" y="372705"/>
                    <a:pt x="0" y="331141"/>
                  </a:cubicBezTo>
                  <a:lnTo>
                    <a:pt x="0" y="75259"/>
                  </a:lnTo>
                  <a:cubicBezTo>
                    <a:pt x="0" y="33695"/>
                    <a:pt x="33695" y="0"/>
                    <a:pt x="75259" y="0"/>
                  </a:cubicBezTo>
                  <a:close/>
                </a:path>
              </a:pathLst>
            </a:custGeom>
            <a:solidFill>
              <a:srgbClr val="E4829D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66675"/>
              <a:ext cx="812800" cy="473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¿Qué puedo hacer cuando estoy en cada color?</a:t>
              </a:r>
            </a:p>
          </p:txBody>
        </p:sp>
      </p:grp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894501" y="882646"/>
            <a:ext cx="4335419" cy="8521708"/>
          </a:xfrm>
          <a:custGeom>
            <a:avLst/>
            <a:gdLst/>
            <a:ahLst/>
            <a:cxnLst/>
            <a:rect l="l" t="t" r="r" b="b"/>
            <a:pathLst>
              <a:path w="4335419" h="8521708">
                <a:moveTo>
                  <a:pt x="0" y="0"/>
                </a:moveTo>
                <a:lnTo>
                  <a:pt x="4335420" y="0"/>
                </a:lnTo>
                <a:lnTo>
                  <a:pt x="4335420" y="8521708"/>
                </a:lnTo>
                <a:lnTo>
                  <a:pt x="0" y="852170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8271633" y="1433058"/>
            <a:ext cx="7121865" cy="1406135"/>
            <a:chOff x="0" y="0"/>
            <a:chExt cx="1875718" cy="37034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875718" cy="370340"/>
            </a:xfrm>
            <a:custGeom>
              <a:avLst/>
              <a:gdLst/>
              <a:ahLst/>
              <a:cxnLst/>
              <a:rect l="l" t="t" r="r" b="b"/>
              <a:pathLst>
                <a:path w="1875718" h="370340">
                  <a:moveTo>
                    <a:pt x="32612" y="0"/>
                  </a:moveTo>
                  <a:lnTo>
                    <a:pt x="1843106" y="0"/>
                  </a:lnTo>
                  <a:cubicBezTo>
                    <a:pt x="1851755" y="0"/>
                    <a:pt x="1860050" y="3436"/>
                    <a:pt x="1866166" y="9552"/>
                  </a:cubicBezTo>
                  <a:cubicBezTo>
                    <a:pt x="1872282" y="15668"/>
                    <a:pt x="1875718" y="23963"/>
                    <a:pt x="1875718" y="32612"/>
                  </a:cubicBezTo>
                  <a:lnTo>
                    <a:pt x="1875718" y="337728"/>
                  </a:lnTo>
                  <a:cubicBezTo>
                    <a:pt x="1875718" y="346377"/>
                    <a:pt x="1872282" y="354672"/>
                    <a:pt x="1866166" y="360788"/>
                  </a:cubicBezTo>
                  <a:cubicBezTo>
                    <a:pt x="1860050" y="366904"/>
                    <a:pt x="1851755" y="370340"/>
                    <a:pt x="1843106" y="370340"/>
                  </a:cubicBezTo>
                  <a:lnTo>
                    <a:pt x="32612" y="370340"/>
                  </a:lnTo>
                  <a:cubicBezTo>
                    <a:pt x="23963" y="370340"/>
                    <a:pt x="15668" y="366904"/>
                    <a:pt x="9552" y="360788"/>
                  </a:cubicBezTo>
                  <a:cubicBezTo>
                    <a:pt x="3436" y="354672"/>
                    <a:pt x="0" y="346377"/>
                    <a:pt x="0" y="337728"/>
                  </a:cubicBezTo>
                  <a:lnTo>
                    <a:pt x="0" y="32612"/>
                  </a:lnTo>
                  <a:cubicBezTo>
                    <a:pt x="0" y="23963"/>
                    <a:pt x="3436" y="15668"/>
                    <a:pt x="9552" y="9552"/>
                  </a:cubicBezTo>
                  <a:cubicBezTo>
                    <a:pt x="15668" y="3436"/>
                    <a:pt x="23963" y="0"/>
                    <a:pt x="32612" y="0"/>
                  </a:cubicBez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85725"/>
              <a:ext cx="1875718" cy="4560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¿En qué color estás ahora mismo?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8271633" y="3323868"/>
            <a:ext cx="7121865" cy="1604319"/>
            <a:chOff x="0" y="0"/>
            <a:chExt cx="1875718" cy="42253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875718" cy="422537"/>
            </a:xfrm>
            <a:custGeom>
              <a:avLst/>
              <a:gdLst/>
              <a:ahLst/>
              <a:cxnLst/>
              <a:rect l="l" t="t" r="r" b="b"/>
              <a:pathLst>
                <a:path w="1875718" h="422537">
                  <a:moveTo>
                    <a:pt x="32612" y="0"/>
                  </a:moveTo>
                  <a:lnTo>
                    <a:pt x="1843106" y="0"/>
                  </a:lnTo>
                  <a:cubicBezTo>
                    <a:pt x="1851755" y="0"/>
                    <a:pt x="1860050" y="3436"/>
                    <a:pt x="1866166" y="9552"/>
                  </a:cubicBezTo>
                  <a:cubicBezTo>
                    <a:pt x="1872282" y="15668"/>
                    <a:pt x="1875718" y="23963"/>
                    <a:pt x="1875718" y="32612"/>
                  </a:cubicBezTo>
                  <a:lnTo>
                    <a:pt x="1875718" y="389925"/>
                  </a:lnTo>
                  <a:cubicBezTo>
                    <a:pt x="1875718" y="398574"/>
                    <a:pt x="1872282" y="406869"/>
                    <a:pt x="1866166" y="412985"/>
                  </a:cubicBezTo>
                  <a:cubicBezTo>
                    <a:pt x="1860050" y="419101"/>
                    <a:pt x="1851755" y="422537"/>
                    <a:pt x="1843106" y="422537"/>
                  </a:cubicBezTo>
                  <a:lnTo>
                    <a:pt x="32612" y="422537"/>
                  </a:lnTo>
                  <a:cubicBezTo>
                    <a:pt x="23963" y="422537"/>
                    <a:pt x="15668" y="419101"/>
                    <a:pt x="9552" y="412985"/>
                  </a:cubicBezTo>
                  <a:cubicBezTo>
                    <a:pt x="3436" y="406869"/>
                    <a:pt x="0" y="398574"/>
                    <a:pt x="0" y="389925"/>
                  </a:cubicBezTo>
                  <a:lnTo>
                    <a:pt x="0" y="32612"/>
                  </a:lnTo>
                  <a:cubicBezTo>
                    <a:pt x="0" y="23963"/>
                    <a:pt x="3436" y="15668"/>
                    <a:pt x="9552" y="9552"/>
                  </a:cubicBezTo>
                  <a:cubicBezTo>
                    <a:pt x="15668" y="3436"/>
                    <a:pt x="23963" y="0"/>
                    <a:pt x="32612" y="0"/>
                  </a:cubicBezTo>
                  <a:close/>
                </a:path>
              </a:pathLst>
            </a:custGeom>
            <a:solidFill>
              <a:srgbClr val="E4829D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85725"/>
              <a:ext cx="1875718" cy="5082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¿Qué señales te indican que estás en amarillo?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8271633" y="5412863"/>
            <a:ext cx="7121865" cy="1478202"/>
            <a:chOff x="0" y="0"/>
            <a:chExt cx="1875718" cy="389321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875718" cy="389321"/>
            </a:xfrm>
            <a:custGeom>
              <a:avLst/>
              <a:gdLst/>
              <a:ahLst/>
              <a:cxnLst/>
              <a:rect l="l" t="t" r="r" b="b"/>
              <a:pathLst>
                <a:path w="1875718" h="389321">
                  <a:moveTo>
                    <a:pt x="32612" y="0"/>
                  </a:moveTo>
                  <a:lnTo>
                    <a:pt x="1843106" y="0"/>
                  </a:lnTo>
                  <a:cubicBezTo>
                    <a:pt x="1851755" y="0"/>
                    <a:pt x="1860050" y="3436"/>
                    <a:pt x="1866166" y="9552"/>
                  </a:cubicBezTo>
                  <a:cubicBezTo>
                    <a:pt x="1872282" y="15668"/>
                    <a:pt x="1875718" y="23963"/>
                    <a:pt x="1875718" y="32612"/>
                  </a:cubicBezTo>
                  <a:lnTo>
                    <a:pt x="1875718" y="356709"/>
                  </a:lnTo>
                  <a:cubicBezTo>
                    <a:pt x="1875718" y="365358"/>
                    <a:pt x="1872282" y="373653"/>
                    <a:pt x="1866166" y="379769"/>
                  </a:cubicBezTo>
                  <a:cubicBezTo>
                    <a:pt x="1860050" y="385885"/>
                    <a:pt x="1851755" y="389321"/>
                    <a:pt x="1843106" y="389321"/>
                  </a:cubicBezTo>
                  <a:lnTo>
                    <a:pt x="32612" y="389321"/>
                  </a:lnTo>
                  <a:cubicBezTo>
                    <a:pt x="23963" y="389321"/>
                    <a:pt x="15668" y="385885"/>
                    <a:pt x="9552" y="379769"/>
                  </a:cubicBezTo>
                  <a:cubicBezTo>
                    <a:pt x="3436" y="373653"/>
                    <a:pt x="0" y="365358"/>
                    <a:pt x="0" y="356709"/>
                  </a:cubicBezTo>
                  <a:lnTo>
                    <a:pt x="0" y="32612"/>
                  </a:lnTo>
                  <a:cubicBezTo>
                    <a:pt x="0" y="23963"/>
                    <a:pt x="3436" y="15668"/>
                    <a:pt x="9552" y="9552"/>
                  </a:cubicBezTo>
                  <a:cubicBezTo>
                    <a:pt x="15668" y="3436"/>
                    <a:pt x="23963" y="0"/>
                    <a:pt x="32612" y="0"/>
                  </a:cubicBezTo>
                  <a:close/>
                </a:path>
              </a:pathLst>
            </a:custGeom>
            <a:solidFill>
              <a:srgbClr val="51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85725"/>
              <a:ext cx="1875718" cy="4750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¿Qué haces tú cuando estás en rojo?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71633" y="7375740"/>
            <a:ext cx="7121865" cy="1478202"/>
            <a:chOff x="0" y="0"/>
            <a:chExt cx="1875718" cy="389321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875718" cy="389321"/>
            </a:xfrm>
            <a:custGeom>
              <a:avLst/>
              <a:gdLst/>
              <a:ahLst/>
              <a:cxnLst/>
              <a:rect l="l" t="t" r="r" b="b"/>
              <a:pathLst>
                <a:path w="1875718" h="389321">
                  <a:moveTo>
                    <a:pt x="32612" y="0"/>
                  </a:moveTo>
                  <a:lnTo>
                    <a:pt x="1843106" y="0"/>
                  </a:lnTo>
                  <a:cubicBezTo>
                    <a:pt x="1851755" y="0"/>
                    <a:pt x="1860050" y="3436"/>
                    <a:pt x="1866166" y="9552"/>
                  </a:cubicBezTo>
                  <a:cubicBezTo>
                    <a:pt x="1872282" y="15668"/>
                    <a:pt x="1875718" y="23963"/>
                    <a:pt x="1875718" y="32612"/>
                  </a:cubicBezTo>
                  <a:lnTo>
                    <a:pt x="1875718" y="356709"/>
                  </a:lnTo>
                  <a:cubicBezTo>
                    <a:pt x="1875718" y="365358"/>
                    <a:pt x="1872282" y="373653"/>
                    <a:pt x="1866166" y="379769"/>
                  </a:cubicBezTo>
                  <a:cubicBezTo>
                    <a:pt x="1860050" y="385885"/>
                    <a:pt x="1851755" y="389321"/>
                    <a:pt x="1843106" y="389321"/>
                  </a:cubicBezTo>
                  <a:lnTo>
                    <a:pt x="32612" y="389321"/>
                  </a:lnTo>
                  <a:cubicBezTo>
                    <a:pt x="23963" y="389321"/>
                    <a:pt x="15668" y="385885"/>
                    <a:pt x="9552" y="379769"/>
                  </a:cubicBezTo>
                  <a:cubicBezTo>
                    <a:pt x="3436" y="373653"/>
                    <a:pt x="0" y="365358"/>
                    <a:pt x="0" y="356709"/>
                  </a:cubicBezTo>
                  <a:lnTo>
                    <a:pt x="0" y="32612"/>
                  </a:lnTo>
                  <a:cubicBezTo>
                    <a:pt x="0" y="23963"/>
                    <a:pt x="3436" y="15668"/>
                    <a:pt x="9552" y="9552"/>
                  </a:cubicBezTo>
                  <a:cubicBezTo>
                    <a:pt x="15668" y="3436"/>
                    <a:pt x="23963" y="0"/>
                    <a:pt x="32612" y="0"/>
                  </a:cubicBezTo>
                  <a:close/>
                </a:path>
              </a:pathLst>
            </a:custGeom>
            <a:solidFill>
              <a:srgbClr val="71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85725"/>
              <a:ext cx="1875718" cy="4750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¿Qué te ayuda a volver al verde?</a:t>
              </a:r>
            </a:p>
          </p:txBody>
        </p:sp>
      </p:grp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2900" y="3917718"/>
            <a:ext cx="19133820" cy="10402643"/>
            <a:chOff x="0" y="0"/>
            <a:chExt cx="2551176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511761" cy="13870178"/>
            </a:xfrm>
            <a:custGeom>
              <a:avLst/>
              <a:gdLst/>
              <a:ahLst/>
              <a:cxnLst/>
              <a:rect l="l" t="t" r="r" b="b"/>
              <a:pathLst>
                <a:path w="25511761" h="13870178">
                  <a:moveTo>
                    <a:pt x="0" y="6935089"/>
                  </a:moveTo>
                  <a:cubicBezTo>
                    <a:pt x="0" y="3104896"/>
                    <a:pt x="5711063" y="0"/>
                    <a:pt x="12755880" y="0"/>
                  </a:cubicBezTo>
                  <a:cubicBezTo>
                    <a:pt x="19800698" y="0"/>
                    <a:pt x="25511761" y="3104896"/>
                    <a:pt x="25511761" y="6935089"/>
                  </a:cubicBezTo>
                  <a:cubicBezTo>
                    <a:pt x="25511761" y="10765282"/>
                    <a:pt x="19800698" y="13870178"/>
                    <a:pt x="12755880" y="13870178"/>
                  </a:cubicBezTo>
                  <a:cubicBezTo>
                    <a:pt x="5711063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71C7D6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6983730" y="5161636"/>
            <a:ext cx="432054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Actividad 3.2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3864307" y="6462401"/>
            <a:ext cx="10559387" cy="1571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Caja de primeros auxilios emocionales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912373" y="2097004"/>
            <a:ext cx="6839072" cy="6092991"/>
          </a:xfrm>
          <a:custGeom>
            <a:avLst/>
            <a:gdLst/>
            <a:ahLst/>
            <a:cxnLst/>
            <a:rect l="l" t="t" r="r" b="b"/>
            <a:pathLst>
              <a:path w="6839072" h="6092991">
                <a:moveTo>
                  <a:pt x="0" y="0"/>
                </a:moveTo>
                <a:lnTo>
                  <a:pt x="6839071" y="0"/>
                </a:lnTo>
                <a:lnTo>
                  <a:pt x="6839071" y="6092992"/>
                </a:lnTo>
                <a:lnTo>
                  <a:pt x="0" y="609299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1722120" y="1907148"/>
            <a:ext cx="5562600" cy="2130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Materiales</a:t>
            </a:r>
          </a:p>
          <a:p>
            <a:pPr algn="l">
              <a:lnSpc>
                <a:spcPts val="28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Caja pequeña o sobre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Tiras de papel o tarjetas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Rotuladores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Decoración opcional (stickers, colores)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722120" y="5125477"/>
            <a:ext cx="6308013" cy="2482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¿Qué es lo que haremos?</a:t>
            </a:r>
          </a:p>
          <a:p>
            <a:pPr algn="l">
              <a:lnSpc>
                <a:spcPts val="28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Crear una pequeña “caja de emergencia emocional”.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Escribir herramientas rápidas para calmarse.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Convertir estrategias abstractas en recordatorios concretos.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912373" y="2097004"/>
            <a:ext cx="6839072" cy="6092991"/>
          </a:xfrm>
          <a:custGeom>
            <a:avLst/>
            <a:gdLst/>
            <a:ahLst/>
            <a:cxnLst/>
            <a:rect l="l" t="t" r="r" b="b"/>
            <a:pathLst>
              <a:path w="6839072" h="6092991">
                <a:moveTo>
                  <a:pt x="0" y="0"/>
                </a:moveTo>
                <a:lnTo>
                  <a:pt x="6839071" y="0"/>
                </a:lnTo>
                <a:lnTo>
                  <a:pt x="6839071" y="6092992"/>
                </a:lnTo>
                <a:lnTo>
                  <a:pt x="0" y="609299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1551187" y="3240114"/>
            <a:ext cx="6919394" cy="1770873"/>
            <a:chOff x="0" y="0"/>
            <a:chExt cx="1822392" cy="46640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822392" cy="466403"/>
            </a:xfrm>
            <a:custGeom>
              <a:avLst/>
              <a:gdLst/>
              <a:ahLst/>
              <a:cxnLst/>
              <a:rect l="l" t="t" r="r" b="b"/>
              <a:pathLst>
                <a:path w="1822392" h="466403">
                  <a:moveTo>
                    <a:pt x="33566" y="0"/>
                  </a:moveTo>
                  <a:lnTo>
                    <a:pt x="1788826" y="0"/>
                  </a:lnTo>
                  <a:cubicBezTo>
                    <a:pt x="1807364" y="0"/>
                    <a:pt x="1822392" y="15028"/>
                    <a:pt x="1822392" y="33566"/>
                  </a:cubicBezTo>
                  <a:lnTo>
                    <a:pt x="1822392" y="432837"/>
                  </a:lnTo>
                  <a:cubicBezTo>
                    <a:pt x="1822392" y="451375"/>
                    <a:pt x="1807364" y="466403"/>
                    <a:pt x="1788826" y="466403"/>
                  </a:cubicBezTo>
                  <a:lnTo>
                    <a:pt x="33566" y="466403"/>
                  </a:lnTo>
                  <a:cubicBezTo>
                    <a:pt x="15028" y="466403"/>
                    <a:pt x="0" y="451375"/>
                    <a:pt x="0" y="432837"/>
                  </a:cubicBezTo>
                  <a:lnTo>
                    <a:pt x="0" y="33566"/>
                  </a:lnTo>
                  <a:cubicBezTo>
                    <a:pt x="0" y="15028"/>
                    <a:pt x="15028" y="0"/>
                    <a:pt x="33566" y="0"/>
                  </a:cubicBezTo>
                  <a:close/>
                </a:path>
              </a:pathLst>
            </a:custGeom>
            <a:solidFill>
              <a:srgbClr val="E4829D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85725"/>
              <a:ext cx="1822392" cy="55212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¿Qué te ayuda a calmarte cuando estás muy estresado?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551187" y="5294030"/>
            <a:ext cx="6919394" cy="1770873"/>
            <a:chOff x="0" y="0"/>
            <a:chExt cx="1822392" cy="46640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822392" cy="466403"/>
            </a:xfrm>
            <a:custGeom>
              <a:avLst/>
              <a:gdLst/>
              <a:ahLst/>
              <a:cxnLst/>
              <a:rect l="l" t="t" r="r" b="b"/>
              <a:pathLst>
                <a:path w="1822392" h="466403">
                  <a:moveTo>
                    <a:pt x="33566" y="0"/>
                  </a:moveTo>
                  <a:lnTo>
                    <a:pt x="1788826" y="0"/>
                  </a:lnTo>
                  <a:cubicBezTo>
                    <a:pt x="1807364" y="0"/>
                    <a:pt x="1822392" y="15028"/>
                    <a:pt x="1822392" y="33566"/>
                  </a:cubicBezTo>
                  <a:lnTo>
                    <a:pt x="1822392" y="432837"/>
                  </a:lnTo>
                  <a:cubicBezTo>
                    <a:pt x="1822392" y="451375"/>
                    <a:pt x="1807364" y="466403"/>
                    <a:pt x="1788826" y="466403"/>
                  </a:cubicBezTo>
                  <a:lnTo>
                    <a:pt x="33566" y="466403"/>
                  </a:lnTo>
                  <a:cubicBezTo>
                    <a:pt x="15028" y="466403"/>
                    <a:pt x="0" y="451375"/>
                    <a:pt x="0" y="432837"/>
                  </a:cubicBezTo>
                  <a:lnTo>
                    <a:pt x="0" y="33566"/>
                  </a:lnTo>
                  <a:cubicBezTo>
                    <a:pt x="0" y="15028"/>
                    <a:pt x="15028" y="0"/>
                    <a:pt x="33566" y="0"/>
                  </a:cubicBez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85725"/>
              <a:ext cx="1822392" cy="55212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¿Qué frase te gustaría recordar en un mal momento?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551187" y="7350653"/>
            <a:ext cx="6919394" cy="1928622"/>
            <a:chOff x="0" y="0"/>
            <a:chExt cx="1822392" cy="50795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822392" cy="507950"/>
            </a:xfrm>
            <a:custGeom>
              <a:avLst/>
              <a:gdLst/>
              <a:ahLst/>
              <a:cxnLst/>
              <a:rect l="l" t="t" r="r" b="b"/>
              <a:pathLst>
                <a:path w="1822392" h="507950">
                  <a:moveTo>
                    <a:pt x="33566" y="0"/>
                  </a:moveTo>
                  <a:lnTo>
                    <a:pt x="1788826" y="0"/>
                  </a:lnTo>
                  <a:cubicBezTo>
                    <a:pt x="1807364" y="0"/>
                    <a:pt x="1822392" y="15028"/>
                    <a:pt x="1822392" y="33566"/>
                  </a:cubicBezTo>
                  <a:lnTo>
                    <a:pt x="1822392" y="474384"/>
                  </a:lnTo>
                  <a:cubicBezTo>
                    <a:pt x="1822392" y="492922"/>
                    <a:pt x="1807364" y="507950"/>
                    <a:pt x="1788826" y="507950"/>
                  </a:cubicBezTo>
                  <a:lnTo>
                    <a:pt x="33566" y="507950"/>
                  </a:lnTo>
                  <a:cubicBezTo>
                    <a:pt x="15028" y="507950"/>
                    <a:pt x="0" y="492922"/>
                    <a:pt x="0" y="474384"/>
                  </a:cubicBezTo>
                  <a:lnTo>
                    <a:pt x="0" y="33566"/>
                  </a:lnTo>
                  <a:cubicBezTo>
                    <a:pt x="0" y="15028"/>
                    <a:pt x="15028" y="0"/>
                    <a:pt x="33566" y="0"/>
                  </a:cubicBezTo>
                  <a:close/>
                </a:path>
              </a:pathLst>
            </a:custGeom>
            <a:solidFill>
              <a:srgbClr val="71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85725"/>
              <a:ext cx="1822392" cy="5936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¿Qué te gustaría encontrar en tu caja cuando lo estés pasando mal?</a:t>
              </a: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1551187" y="1350879"/>
            <a:ext cx="6919394" cy="1425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Igual que hay botiquines para curar heridas, también necesitamos uno para el estrés.</a:t>
            </a:r>
          </a:p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Este botiquín te ayudará cuando estés saturado/a.</a:t>
            </a:r>
          </a:p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Es personal: no es necesario que lo compartas.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272758" y="2640158"/>
            <a:ext cx="7701319" cy="6064789"/>
          </a:xfrm>
          <a:custGeom>
            <a:avLst/>
            <a:gdLst/>
            <a:ahLst/>
            <a:cxnLst/>
            <a:rect l="l" t="t" r="r" b="b"/>
            <a:pathLst>
              <a:path w="7701319" h="6064789">
                <a:moveTo>
                  <a:pt x="0" y="0"/>
                </a:moveTo>
                <a:lnTo>
                  <a:pt x="7701320" y="0"/>
                </a:lnTo>
                <a:lnTo>
                  <a:pt x="7701320" y="6064788"/>
                </a:lnTo>
                <a:lnTo>
                  <a:pt x="0" y="606478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3668921" y="962025"/>
            <a:ext cx="10950159" cy="1073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El estrés forma parte de la vida, pero tú tienes herramientas para manejarlo. Cada vez que usas una estrategia, respiras, pides ayuda o escuchas a tu cuerpo, estás cuidando de ti y haciéndote más fuerte.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425468" y="2826104"/>
            <a:ext cx="5564594" cy="3411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800"/>
              </a:lnSpc>
              <a:spcBef>
                <a:spcPct val="0"/>
              </a:spcBef>
            </a:pPr>
            <a:r>
              <a: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Lo </a:t>
            </a: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que</a:t>
            </a:r>
            <a:r>
              <a: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has </a:t>
            </a: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aprendido</a:t>
            </a:r>
            <a:r>
              <a: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en</a:t>
            </a:r>
            <a:r>
              <a: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este</a:t>
            </a:r>
            <a:r>
              <a: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módulo</a:t>
            </a:r>
            <a:endParaRPr lang="en-US" sz="2000" b="1" dirty="0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grpSp>
        <p:nvGrpSpPr>
          <p:cNvPr id="5" name="Group 5"/>
          <p:cNvGrpSpPr/>
          <p:nvPr/>
        </p:nvGrpSpPr>
        <p:grpSpPr>
          <a:xfrm>
            <a:off x="2993259" y="3565555"/>
            <a:ext cx="5433458" cy="457200"/>
            <a:chOff x="0" y="0"/>
            <a:chExt cx="7244610" cy="609600"/>
          </a:xfrm>
        </p:grpSpPr>
        <p:sp>
          <p:nvSpPr>
            <p:cNvPr id="6" name="TextBox 6"/>
            <p:cNvSpPr txBox="1"/>
            <p:nvPr/>
          </p:nvSpPr>
          <p:spPr>
            <a:xfrm>
              <a:off x="787700" y="43392"/>
              <a:ext cx="6456910" cy="468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Qué cosas te estresan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85725"/>
              <a:ext cx="522288" cy="695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71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01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2918944" y="4515373"/>
            <a:ext cx="6444365" cy="457200"/>
            <a:chOff x="0" y="0"/>
            <a:chExt cx="8592486" cy="609600"/>
          </a:xfrm>
        </p:grpSpPr>
        <p:sp>
          <p:nvSpPr>
            <p:cNvPr id="9" name="TextBox 9"/>
            <p:cNvSpPr txBox="1"/>
            <p:nvPr/>
          </p:nvSpPr>
          <p:spPr>
            <a:xfrm>
              <a:off x="886786" y="43392"/>
              <a:ext cx="7705700" cy="468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Cómo lo nota tu cuerpo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85725"/>
              <a:ext cx="621374" cy="695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E4829D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02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2906046" y="5465191"/>
            <a:ext cx="6177320" cy="457200"/>
            <a:chOff x="0" y="0"/>
            <a:chExt cx="8236427" cy="609600"/>
          </a:xfrm>
        </p:grpSpPr>
        <p:sp>
          <p:nvSpPr>
            <p:cNvPr id="12" name="TextBox 12"/>
            <p:cNvSpPr txBox="1"/>
            <p:nvPr/>
          </p:nvSpPr>
          <p:spPr>
            <a:xfrm>
              <a:off x="903984" y="43392"/>
              <a:ext cx="7332443" cy="468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Estrategias para calmarte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85725"/>
              <a:ext cx="638572" cy="695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51B26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03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2782164" y="6415010"/>
            <a:ext cx="6177320" cy="457200"/>
            <a:chOff x="0" y="0"/>
            <a:chExt cx="8236427" cy="609600"/>
          </a:xfrm>
        </p:grpSpPr>
        <p:sp>
          <p:nvSpPr>
            <p:cNvPr id="15" name="TextBox 15"/>
            <p:cNvSpPr txBox="1"/>
            <p:nvPr/>
          </p:nvSpPr>
          <p:spPr>
            <a:xfrm>
              <a:off x="1027866" y="43392"/>
              <a:ext cx="7208561" cy="468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Personas que te pueden ayudar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85725"/>
              <a:ext cx="762453" cy="695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FFED4C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04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2782164" y="7364828"/>
            <a:ext cx="6507964" cy="457200"/>
            <a:chOff x="0" y="0"/>
            <a:chExt cx="8677285" cy="609600"/>
          </a:xfrm>
        </p:grpSpPr>
        <p:sp>
          <p:nvSpPr>
            <p:cNvPr id="18" name="TextBox 18"/>
            <p:cNvSpPr txBox="1"/>
            <p:nvPr/>
          </p:nvSpPr>
          <p:spPr>
            <a:xfrm>
              <a:off x="1069160" y="37042"/>
              <a:ext cx="7608125" cy="468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Tu Cofre del Tesoro y tu Póster del Estrés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85725"/>
              <a:ext cx="803747" cy="695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E4829D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05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2782164" y="8314646"/>
            <a:ext cx="6507964" cy="457200"/>
            <a:chOff x="0" y="0"/>
            <a:chExt cx="8677285" cy="609600"/>
          </a:xfrm>
        </p:grpSpPr>
        <p:sp>
          <p:nvSpPr>
            <p:cNvPr id="21" name="TextBox 21"/>
            <p:cNvSpPr txBox="1"/>
            <p:nvPr/>
          </p:nvSpPr>
          <p:spPr>
            <a:xfrm>
              <a:off x="1069160" y="37042"/>
              <a:ext cx="7608125" cy="468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Tu Planeta interior para encontrar calma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-85725"/>
              <a:ext cx="803747" cy="695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71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06</a:t>
              </a:r>
            </a:p>
          </p:txBody>
        </p:sp>
      </p:grp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290128" y="2478457"/>
            <a:ext cx="7701319" cy="6064789"/>
          </a:xfrm>
          <a:custGeom>
            <a:avLst/>
            <a:gdLst/>
            <a:ahLst/>
            <a:cxnLst/>
            <a:rect l="l" t="t" r="r" b="b"/>
            <a:pathLst>
              <a:path w="7701319" h="6064789">
                <a:moveTo>
                  <a:pt x="0" y="0"/>
                </a:moveTo>
                <a:lnTo>
                  <a:pt x="7701319" y="0"/>
                </a:lnTo>
                <a:lnTo>
                  <a:pt x="7701319" y="6064789"/>
                </a:lnTo>
                <a:lnTo>
                  <a:pt x="0" y="606478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3668921" y="962025"/>
            <a:ext cx="10950159" cy="1073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El estrés forma parte de la vida, pero tú tienes herramientas para manejarlo. Cada vez que usas una estrategia, respiras, pides ayuda o escuchas a tu cuerpo, estás cuidando de ti y haciéndote más fuerte.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54230" y="2582877"/>
            <a:ext cx="1712970" cy="3411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Recuerda</a:t>
            </a:r>
            <a:endParaRPr lang="en-US" sz="2000" b="1" dirty="0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grpSp>
        <p:nvGrpSpPr>
          <p:cNvPr id="5" name="Group 5"/>
          <p:cNvGrpSpPr/>
          <p:nvPr/>
        </p:nvGrpSpPr>
        <p:grpSpPr>
          <a:xfrm>
            <a:off x="2993259" y="3565555"/>
            <a:ext cx="5433458" cy="457200"/>
            <a:chOff x="0" y="0"/>
            <a:chExt cx="7244610" cy="609600"/>
          </a:xfrm>
        </p:grpSpPr>
        <p:sp>
          <p:nvSpPr>
            <p:cNvPr id="6" name="TextBox 6"/>
            <p:cNvSpPr txBox="1"/>
            <p:nvPr/>
          </p:nvSpPr>
          <p:spPr>
            <a:xfrm>
              <a:off x="787700" y="43392"/>
              <a:ext cx="6456910" cy="468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No estás solo/a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85725"/>
              <a:ext cx="522288" cy="695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71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01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2918944" y="4515373"/>
            <a:ext cx="6444365" cy="457200"/>
            <a:chOff x="0" y="0"/>
            <a:chExt cx="8592486" cy="609600"/>
          </a:xfrm>
        </p:grpSpPr>
        <p:sp>
          <p:nvSpPr>
            <p:cNvPr id="9" name="TextBox 9"/>
            <p:cNvSpPr txBox="1"/>
            <p:nvPr/>
          </p:nvSpPr>
          <p:spPr>
            <a:xfrm>
              <a:off x="886786" y="43392"/>
              <a:ext cx="7705700" cy="468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Tus emociones importan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85725"/>
              <a:ext cx="621374" cy="695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E4829D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02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2906046" y="5465191"/>
            <a:ext cx="6177320" cy="457200"/>
            <a:chOff x="0" y="0"/>
            <a:chExt cx="8236427" cy="609600"/>
          </a:xfrm>
        </p:grpSpPr>
        <p:sp>
          <p:nvSpPr>
            <p:cNvPr id="12" name="TextBox 12"/>
            <p:cNvSpPr txBox="1"/>
            <p:nvPr/>
          </p:nvSpPr>
          <p:spPr>
            <a:xfrm>
              <a:off x="903984" y="43392"/>
              <a:ext cx="7332443" cy="468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Puedes pedir ayuda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85725"/>
              <a:ext cx="638572" cy="695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51B26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03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2782164" y="6415010"/>
            <a:ext cx="6177320" cy="457200"/>
            <a:chOff x="0" y="0"/>
            <a:chExt cx="8236427" cy="609600"/>
          </a:xfrm>
        </p:grpSpPr>
        <p:sp>
          <p:nvSpPr>
            <p:cNvPr id="15" name="TextBox 15"/>
            <p:cNvSpPr txBox="1"/>
            <p:nvPr/>
          </p:nvSpPr>
          <p:spPr>
            <a:xfrm>
              <a:off x="1027866" y="43392"/>
              <a:ext cx="7208561" cy="468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Puedes regularte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85725"/>
              <a:ext cx="762453" cy="695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FFED4C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04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2782164" y="7364828"/>
            <a:ext cx="6507964" cy="457200"/>
            <a:chOff x="0" y="0"/>
            <a:chExt cx="8677285" cy="609600"/>
          </a:xfrm>
        </p:grpSpPr>
        <p:sp>
          <p:nvSpPr>
            <p:cNvPr id="18" name="TextBox 18"/>
            <p:cNvSpPr txBox="1"/>
            <p:nvPr/>
          </p:nvSpPr>
          <p:spPr>
            <a:xfrm>
              <a:off x="1069160" y="37042"/>
              <a:ext cx="7608125" cy="468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Puedes parar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85725"/>
              <a:ext cx="803747" cy="695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E4829D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05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2782164" y="8314646"/>
            <a:ext cx="6507964" cy="457200"/>
            <a:chOff x="0" y="0"/>
            <a:chExt cx="8677285" cy="609600"/>
          </a:xfrm>
        </p:grpSpPr>
        <p:sp>
          <p:nvSpPr>
            <p:cNvPr id="21" name="TextBox 21"/>
            <p:cNvSpPr txBox="1"/>
            <p:nvPr/>
          </p:nvSpPr>
          <p:spPr>
            <a:xfrm>
              <a:off x="1069160" y="37042"/>
              <a:ext cx="7608125" cy="468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Puedes empezar de nuevo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-85725"/>
              <a:ext cx="803747" cy="695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71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06</a:t>
              </a:r>
            </a:p>
          </p:txBody>
        </p:sp>
      </p:grp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4C3915B4-FD89-A3D8-C880-AEAD73661CF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371600" y="1181100"/>
            <a:ext cx="9587480" cy="76962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D57A0C3-C14F-A43D-C7D2-8220CC892D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63600" y="723900"/>
            <a:ext cx="2035787" cy="2362200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30781FDC-5B08-F304-C21D-47D99BCFC2B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258800" y="3707834"/>
            <a:ext cx="2971800" cy="1892866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12268AE2-F7C4-2C3D-D956-A74D0E374E6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3258799" y="7277100"/>
            <a:ext cx="3208421" cy="1219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3736</Words>
  <Application>Microsoft Office PowerPoint</Application>
  <PresentationFormat>Custom</PresentationFormat>
  <Paragraphs>653</Paragraphs>
  <Slides>90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90</vt:i4>
      </vt:variant>
    </vt:vector>
  </HeadingPairs>
  <TitlesOfParts>
    <vt:vector size="96" baseType="lpstr">
      <vt:lpstr>Poppins</vt:lpstr>
      <vt:lpstr>Arial</vt:lpstr>
      <vt:lpstr>Poppins Bold</vt:lpstr>
      <vt:lpstr>Calibri</vt:lpstr>
      <vt:lpstr>Poppins Italics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M2_ Estrés y estrategias de confrontamiento_Primaria.pptx</dc:title>
  <cp:lastModifiedBy>Itzel Gn</cp:lastModifiedBy>
  <cp:revision>1</cp:revision>
  <dcterms:created xsi:type="dcterms:W3CDTF">2006-08-16T00:00:00Z</dcterms:created>
  <dcterms:modified xsi:type="dcterms:W3CDTF">2026-04-02T19:42:54Z</dcterms:modified>
  <dc:identifier>DAHDi48i7d0</dc:identifier>
</cp:coreProperties>
</file>