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344" r:id="rId13"/>
    <p:sldId id="267" r:id="rId14"/>
    <p:sldId id="345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  <p:sldId id="332" r:id="rId80"/>
    <p:sldId id="333" r:id="rId81"/>
    <p:sldId id="334" r:id="rId82"/>
    <p:sldId id="335" r:id="rId83"/>
    <p:sldId id="336" r:id="rId84"/>
    <p:sldId id="337" r:id="rId85"/>
    <p:sldId id="338" r:id="rId86"/>
    <p:sldId id="339" r:id="rId87"/>
    <p:sldId id="340" r:id="rId88"/>
    <p:sldId id="341" r:id="rId89"/>
    <p:sldId id="342" r:id="rId90"/>
    <p:sldId id="343" r:id="rId91"/>
  </p:sldIdLst>
  <p:sldSz cx="18288000" cy="10287000"/>
  <p:notesSz cx="6858000" cy="9144000"/>
  <p:embeddedFontLst>
    <p:embeddedFont>
      <p:font typeface="Poppins" panose="00000500000000000000" pitchFamily="2" charset="0"/>
      <p:regular r:id="rId92"/>
    </p:embeddedFont>
    <p:embeddedFont>
      <p:font typeface="Poppins Bold" panose="00000800000000000000" charset="0"/>
      <p:regular r:id="rId93"/>
    </p:embeddedFont>
    <p:embeddedFont>
      <p:font typeface="Poppins Italics" panose="020B0604020202020204" charset="0"/>
      <p:regular r:id="rId9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43" d="100"/>
          <a:sy n="43" d="100"/>
        </p:scale>
        <p:origin x="77" y="1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font" Target="fonts/font1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font" Target="fonts/font2.fntdata"/><Relationship Id="rId9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sv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sv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sv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sv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sv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sv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svg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sv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sv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sv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sv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sv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9686" y="660785"/>
            <a:ext cx="10015944" cy="8965430"/>
          </a:xfrm>
          <a:custGeom>
            <a:avLst/>
            <a:gdLst/>
            <a:ahLst/>
            <a:cxnLst/>
            <a:rect l="l" t="t" r="r" b="b"/>
            <a:pathLst>
              <a:path w="10015944" h="8965430">
                <a:moveTo>
                  <a:pt x="0" y="0"/>
                </a:moveTo>
                <a:lnTo>
                  <a:pt x="10015944" y="0"/>
                </a:lnTo>
                <a:lnTo>
                  <a:pt x="10015944" y="8965430"/>
                </a:lnTo>
                <a:lnTo>
                  <a:pt x="0" y="89654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3781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9478678" y="1462445"/>
            <a:ext cx="7780622" cy="3011957"/>
            <a:chOff x="0" y="0"/>
            <a:chExt cx="10374162" cy="401594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374162" cy="4015943"/>
            </a:xfrm>
            <a:custGeom>
              <a:avLst/>
              <a:gdLst/>
              <a:ahLst/>
              <a:cxnLst/>
              <a:rect l="l" t="t" r="r" b="b"/>
              <a:pathLst>
                <a:path w="10374162" h="4015943">
                  <a:moveTo>
                    <a:pt x="0" y="0"/>
                  </a:moveTo>
                  <a:lnTo>
                    <a:pt x="10374162" y="0"/>
                  </a:lnTo>
                  <a:lnTo>
                    <a:pt x="10374162" y="4015943"/>
                  </a:lnTo>
                  <a:lnTo>
                    <a:pt x="0" y="4015943"/>
                  </a:lnTo>
                  <a:close/>
                </a:path>
              </a:pathLst>
            </a:custGeom>
            <a:blipFill>
              <a:blip r:embed="rId3">
                <a:alphaModFix amt="0"/>
              </a:blip>
              <a:stretch>
                <a:fillRect t="-29278" r="-76284" b="-48184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142875"/>
              <a:ext cx="10374162" cy="4158818"/>
            </a:xfrm>
            <a:prstGeom prst="rect">
              <a:avLst/>
            </a:prstGeom>
          </p:spPr>
          <p:txBody>
            <a:bodyPr lIns="0" tIns="0" rIns="0" bIns="0" rtlCol="0" anchor="b"/>
            <a:lstStyle/>
            <a:p>
              <a:pPr algn="ctr">
                <a:lnSpc>
                  <a:spcPts val="6719"/>
                </a:lnSpc>
              </a:pPr>
              <a:r>
                <a:rPr lang="en-US" sz="48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Module 2</a:t>
              </a:r>
            </a:p>
            <a:p>
              <a:pPr algn="ctr">
                <a:lnSpc>
                  <a:spcPts val="6719"/>
                </a:lnSpc>
              </a:pPr>
              <a:r>
                <a:rPr lang="en-US" sz="48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Stress and strategies</a:t>
              </a:r>
            </a:p>
            <a:p>
              <a:pPr algn="ctr">
                <a:lnSpc>
                  <a:spcPts val="7559"/>
                </a:lnSpc>
              </a:pPr>
              <a:r>
                <a:rPr lang="en-US" sz="5400" b="1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to manage it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1617952" y="8148617"/>
            <a:ext cx="3502075" cy="297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6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Activities for Primary School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649189" y="756140"/>
            <a:ext cx="7699816" cy="8774719"/>
          </a:xfrm>
          <a:custGeom>
            <a:avLst/>
            <a:gdLst/>
            <a:ahLst/>
            <a:cxnLst/>
            <a:rect l="l" t="t" r="r" b="b"/>
            <a:pathLst>
              <a:path w="7699816" h="8774719">
                <a:moveTo>
                  <a:pt x="0" y="0"/>
                </a:moveTo>
                <a:lnTo>
                  <a:pt x="7699816" y="0"/>
                </a:lnTo>
                <a:lnTo>
                  <a:pt x="7699816" y="8774720"/>
                </a:lnTo>
                <a:lnTo>
                  <a:pt x="0" y="87747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144444" y="1903966"/>
            <a:ext cx="6539572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Emotions can be expressed through gestures, body postures, and movements.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144444" y="3191465"/>
            <a:ext cx="6539572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This is symbolic and very useful for understanding how we feel.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144444" y="4483690"/>
            <a:ext cx="6539572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 emotion manifests in the body differently.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144444" y="7469973"/>
            <a:ext cx="6539572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Let's explore emotions together.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887033" y="3148226"/>
            <a:ext cx="4636018" cy="6110074"/>
          </a:xfrm>
          <a:custGeom>
            <a:avLst/>
            <a:gdLst/>
            <a:ahLst/>
            <a:cxnLst/>
            <a:rect l="l" t="t" r="r" b="b"/>
            <a:pathLst>
              <a:path w="4636018" h="6110074">
                <a:moveTo>
                  <a:pt x="0" y="0"/>
                </a:moveTo>
                <a:lnTo>
                  <a:pt x="4636018" y="0"/>
                </a:lnTo>
                <a:lnTo>
                  <a:pt x="4636018" y="6110074"/>
                </a:lnTo>
                <a:lnTo>
                  <a:pt x="0" y="611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9790542" y="3148226"/>
            <a:ext cx="6110074" cy="6110074"/>
          </a:xfrm>
          <a:custGeom>
            <a:avLst/>
            <a:gdLst/>
            <a:ahLst/>
            <a:cxnLst/>
            <a:rect l="l" t="t" r="r" b="b"/>
            <a:pathLst>
              <a:path w="6110074" h="6110074">
                <a:moveTo>
                  <a:pt x="0" y="0"/>
                </a:moveTo>
                <a:lnTo>
                  <a:pt x="6110073" y="0"/>
                </a:lnTo>
                <a:lnTo>
                  <a:pt x="6110073" y="6110074"/>
                </a:lnTo>
                <a:lnTo>
                  <a:pt x="0" y="61100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909602" y="2709601"/>
            <a:ext cx="6930715" cy="6161792"/>
            <a:chOff x="0" y="0"/>
            <a:chExt cx="1825374" cy="1622859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25373" cy="1622859"/>
            </a:xfrm>
            <a:custGeom>
              <a:avLst/>
              <a:gdLst/>
              <a:ahLst/>
              <a:cxnLst/>
              <a:rect l="l" t="t" r="r" b="b"/>
              <a:pathLst>
                <a:path w="1825373" h="1622859">
                  <a:moveTo>
                    <a:pt x="33511" y="0"/>
                  </a:moveTo>
                  <a:lnTo>
                    <a:pt x="1791862" y="0"/>
                  </a:lnTo>
                  <a:cubicBezTo>
                    <a:pt x="1810370" y="0"/>
                    <a:pt x="1825373" y="15004"/>
                    <a:pt x="1825373" y="33511"/>
                  </a:cubicBezTo>
                  <a:lnTo>
                    <a:pt x="1825373" y="1589347"/>
                  </a:lnTo>
                  <a:cubicBezTo>
                    <a:pt x="1825373" y="1607855"/>
                    <a:pt x="1810370" y="1622859"/>
                    <a:pt x="1791862" y="1622859"/>
                  </a:cubicBezTo>
                  <a:lnTo>
                    <a:pt x="33511" y="1622859"/>
                  </a:lnTo>
                  <a:cubicBezTo>
                    <a:pt x="15004" y="1622859"/>
                    <a:pt x="0" y="1607855"/>
                    <a:pt x="0" y="1589347"/>
                  </a:cubicBezTo>
                  <a:lnTo>
                    <a:pt x="0" y="33511"/>
                  </a:lnTo>
                  <a:cubicBezTo>
                    <a:pt x="0" y="15004"/>
                    <a:pt x="15004" y="0"/>
                    <a:pt x="33511" y="0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42875"/>
              <a:ext cx="1825374" cy="17657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719"/>
                </a:lnSpc>
              </a:pPr>
              <a:r>
                <a:rPr lang="en-US" sz="47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Fear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514317" y="2709601"/>
            <a:ext cx="6930715" cy="6161792"/>
            <a:chOff x="0" y="0"/>
            <a:chExt cx="1825374" cy="162285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25373" cy="1622859"/>
            </a:xfrm>
            <a:custGeom>
              <a:avLst/>
              <a:gdLst/>
              <a:ahLst/>
              <a:cxnLst/>
              <a:rect l="l" t="t" r="r" b="b"/>
              <a:pathLst>
                <a:path w="1825373" h="1622859">
                  <a:moveTo>
                    <a:pt x="33511" y="0"/>
                  </a:moveTo>
                  <a:lnTo>
                    <a:pt x="1791862" y="0"/>
                  </a:lnTo>
                  <a:cubicBezTo>
                    <a:pt x="1810370" y="0"/>
                    <a:pt x="1825373" y="15004"/>
                    <a:pt x="1825373" y="33511"/>
                  </a:cubicBezTo>
                  <a:lnTo>
                    <a:pt x="1825373" y="1589347"/>
                  </a:lnTo>
                  <a:cubicBezTo>
                    <a:pt x="1825373" y="1607855"/>
                    <a:pt x="1810370" y="1622859"/>
                    <a:pt x="1791862" y="1622859"/>
                  </a:cubicBezTo>
                  <a:lnTo>
                    <a:pt x="33511" y="1622859"/>
                  </a:lnTo>
                  <a:cubicBezTo>
                    <a:pt x="15004" y="1622859"/>
                    <a:pt x="0" y="1607855"/>
                    <a:pt x="0" y="1589347"/>
                  </a:cubicBezTo>
                  <a:lnTo>
                    <a:pt x="0" y="33511"/>
                  </a:lnTo>
                  <a:cubicBezTo>
                    <a:pt x="0" y="15004"/>
                    <a:pt x="15004" y="0"/>
                    <a:pt x="33511" y="0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42875"/>
              <a:ext cx="1825374" cy="176573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719"/>
                </a:lnSpc>
              </a:pPr>
              <a:r>
                <a:rPr lang="en-US" sz="47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Shame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199966" y="938341"/>
            <a:ext cx="4588182" cy="2209885"/>
            <a:chOff x="0" y="0"/>
            <a:chExt cx="1208410" cy="58202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08410" cy="582027"/>
            </a:xfrm>
            <a:custGeom>
              <a:avLst/>
              <a:gdLst/>
              <a:ahLst/>
              <a:cxnLst/>
              <a:rect l="l" t="t" r="r" b="b"/>
              <a:pathLst>
                <a:path w="1208410" h="582027">
                  <a:moveTo>
                    <a:pt x="50621" y="0"/>
                  </a:moveTo>
                  <a:lnTo>
                    <a:pt x="1157789" y="0"/>
                  </a:lnTo>
                  <a:cubicBezTo>
                    <a:pt x="1185746" y="0"/>
                    <a:pt x="1208410" y="22664"/>
                    <a:pt x="1208410" y="50621"/>
                  </a:cubicBezTo>
                  <a:lnTo>
                    <a:pt x="1208410" y="531407"/>
                  </a:lnTo>
                  <a:cubicBezTo>
                    <a:pt x="1208410" y="559364"/>
                    <a:pt x="1185746" y="582027"/>
                    <a:pt x="1157789" y="582027"/>
                  </a:cubicBezTo>
                  <a:lnTo>
                    <a:pt x="50621" y="582027"/>
                  </a:lnTo>
                  <a:cubicBezTo>
                    <a:pt x="22664" y="582027"/>
                    <a:pt x="0" y="559364"/>
                    <a:pt x="0" y="531407"/>
                  </a:cubicBezTo>
                  <a:lnTo>
                    <a:pt x="0" y="50621"/>
                  </a:lnTo>
                  <a:cubicBezTo>
                    <a:pt x="0" y="22664"/>
                    <a:pt x="22664" y="0"/>
                    <a:pt x="5062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1208410" cy="667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is this emotion felt in the body?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685583" y="938341"/>
            <a:ext cx="4588182" cy="2209885"/>
            <a:chOff x="0" y="0"/>
            <a:chExt cx="1208410" cy="58202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08410" cy="582027"/>
            </a:xfrm>
            <a:custGeom>
              <a:avLst/>
              <a:gdLst/>
              <a:ahLst/>
              <a:cxnLst/>
              <a:rect l="l" t="t" r="r" b="b"/>
              <a:pathLst>
                <a:path w="1208410" h="582027">
                  <a:moveTo>
                    <a:pt x="50621" y="0"/>
                  </a:moveTo>
                  <a:lnTo>
                    <a:pt x="1157789" y="0"/>
                  </a:lnTo>
                  <a:cubicBezTo>
                    <a:pt x="1185746" y="0"/>
                    <a:pt x="1208410" y="22664"/>
                    <a:pt x="1208410" y="50621"/>
                  </a:cubicBezTo>
                  <a:lnTo>
                    <a:pt x="1208410" y="531407"/>
                  </a:lnTo>
                  <a:cubicBezTo>
                    <a:pt x="1208410" y="559364"/>
                    <a:pt x="1185746" y="582027"/>
                    <a:pt x="1157789" y="582027"/>
                  </a:cubicBezTo>
                  <a:lnTo>
                    <a:pt x="50621" y="582027"/>
                  </a:lnTo>
                  <a:cubicBezTo>
                    <a:pt x="22664" y="582027"/>
                    <a:pt x="0" y="559364"/>
                    <a:pt x="0" y="531407"/>
                  </a:cubicBezTo>
                  <a:lnTo>
                    <a:pt x="0" y="50621"/>
                  </a:lnTo>
                  <a:cubicBezTo>
                    <a:pt x="0" y="22664"/>
                    <a:pt x="22664" y="0"/>
                    <a:pt x="50621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76200"/>
              <a:ext cx="1208410" cy="6582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 you think emotions can change quickly?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1DD6C0-20D0-6BC2-2B78-39EB9D51F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D832908-C5D4-4F33-1EFF-622017CAC644}"/>
              </a:ext>
            </a:extLst>
          </p:cNvPr>
          <p:cNvSpPr/>
          <p:nvPr/>
        </p:nvSpPr>
        <p:spPr>
          <a:xfrm>
            <a:off x="1887033" y="3148226"/>
            <a:ext cx="4636018" cy="6110074"/>
          </a:xfrm>
          <a:custGeom>
            <a:avLst/>
            <a:gdLst/>
            <a:ahLst/>
            <a:cxnLst/>
            <a:rect l="l" t="t" r="r" b="b"/>
            <a:pathLst>
              <a:path w="4636018" h="6110074">
                <a:moveTo>
                  <a:pt x="0" y="0"/>
                </a:moveTo>
                <a:lnTo>
                  <a:pt x="4636018" y="0"/>
                </a:lnTo>
                <a:lnTo>
                  <a:pt x="4636018" y="6110074"/>
                </a:lnTo>
                <a:lnTo>
                  <a:pt x="0" y="611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EE08EAC0-E57B-151A-35C7-A0DD4743B03E}"/>
              </a:ext>
            </a:extLst>
          </p:cNvPr>
          <p:cNvSpPr/>
          <p:nvPr/>
        </p:nvSpPr>
        <p:spPr>
          <a:xfrm>
            <a:off x="9790542" y="3148226"/>
            <a:ext cx="6110074" cy="6110074"/>
          </a:xfrm>
          <a:custGeom>
            <a:avLst/>
            <a:gdLst/>
            <a:ahLst/>
            <a:cxnLst/>
            <a:rect l="l" t="t" r="r" b="b"/>
            <a:pathLst>
              <a:path w="6110074" h="6110074">
                <a:moveTo>
                  <a:pt x="0" y="0"/>
                </a:moveTo>
                <a:lnTo>
                  <a:pt x="6110073" y="0"/>
                </a:lnTo>
                <a:lnTo>
                  <a:pt x="6110073" y="6110074"/>
                </a:lnTo>
                <a:lnTo>
                  <a:pt x="0" y="611007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ECB6AB37-C9A6-7E59-F6D7-2C2EE5CA0C19}"/>
              </a:ext>
            </a:extLst>
          </p:cNvPr>
          <p:cNvGrpSpPr/>
          <p:nvPr/>
        </p:nvGrpSpPr>
        <p:grpSpPr>
          <a:xfrm>
            <a:off x="2199966" y="938341"/>
            <a:ext cx="4588182" cy="2209885"/>
            <a:chOff x="0" y="0"/>
            <a:chExt cx="1208410" cy="582027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636B458B-5B9C-01F5-59C4-2552C5B63C3B}"/>
                </a:ext>
              </a:extLst>
            </p:cNvPr>
            <p:cNvSpPr/>
            <p:nvPr/>
          </p:nvSpPr>
          <p:spPr>
            <a:xfrm>
              <a:off x="0" y="0"/>
              <a:ext cx="1208410" cy="582027"/>
            </a:xfrm>
            <a:custGeom>
              <a:avLst/>
              <a:gdLst/>
              <a:ahLst/>
              <a:cxnLst/>
              <a:rect l="l" t="t" r="r" b="b"/>
              <a:pathLst>
                <a:path w="1208410" h="582027">
                  <a:moveTo>
                    <a:pt x="50621" y="0"/>
                  </a:moveTo>
                  <a:lnTo>
                    <a:pt x="1157789" y="0"/>
                  </a:lnTo>
                  <a:cubicBezTo>
                    <a:pt x="1185746" y="0"/>
                    <a:pt x="1208410" y="22664"/>
                    <a:pt x="1208410" y="50621"/>
                  </a:cubicBezTo>
                  <a:lnTo>
                    <a:pt x="1208410" y="531407"/>
                  </a:lnTo>
                  <a:cubicBezTo>
                    <a:pt x="1208410" y="559364"/>
                    <a:pt x="1185746" y="582027"/>
                    <a:pt x="1157789" y="582027"/>
                  </a:cubicBezTo>
                  <a:lnTo>
                    <a:pt x="50621" y="582027"/>
                  </a:lnTo>
                  <a:cubicBezTo>
                    <a:pt x="22664" y="582027"/>
                    <a:pt x="0" y="559364"/>
                    <a:pt x="0" y="531407"/>
                  </a:cubicBezTo>
                  <a:lnTo>
                    <a:pt x="0" y="50621"/>
                  </a:lnTo>
                  <a:cubicBezTo>
                    <a:pt x="0" y="22664"/>
                    <a:pt x="22664" y="0"/>
                    <a:pt x="5062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85B44E80-4E24-6E11-F330-1F6B4A6BFADB}"/>
                </a:ext>
              </a:extLst>
            </p:cNvPr>
            <p:cNvSpPr txBox="1"/>
            <p:nvPr/>
          </p:nvSpPr>
          <p:spPr>
            <a:xfrm>
              <a:off x="0" y="-85725"/>
              <a:ext cx="1208410" cy="667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is this emotion felt in the body?</a:t>
              </a: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18C6CC09-DD81-04DD-C0DB-43A3CB5A5038}"/>
              </a:ext>
            </a:extLst>
          </p:cNvPr>
          <p:cNvGrpSpPr/>
          <p:nvPr/>
        </p:nvGrpSpPr>
        <p:grpSpPr>
          <a:xfrm>
            <a:off x="10685583" y="938341"/>
            <a:ext cx="4588182" cy="2209885"/>
            <a:chOff x="0" y="0"/>
            <a:chExt cx="1208410" cy="582027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D658B4CA-D829-D367-4814-50562BE9208D}"/>
                </a:ext>
              </a:extLst>
            </p:cNvPr>
            <p:cNvSpPr/>
            <p:nvPr/>
          </p:nvSpPr>
          <p:spPr>
            <a:xfrm>
              <a:off x="0" y="0"/>
              <a:ext cx="1208410" cy="582027"/>
            </a:xfrm>
            <a:custGeom>
              <a:avLst/>
              <a:gdLst/>
              <a:ahLst/>
              <a:cxnLst/>
              <a:rect l="l" t="t" r="r" b="b"/>
              <a:pathLst>
                <a:path w="1208410" h="582027">
                  <a:moveTo>
                    <a:pt x="50621" y="0"/>
                  </a:moveTo>
                  <a:lnTo>
                    <a:pt x="1157789" y="0"/>
                  </a:lnTo>
                  <a:cubicBezTo>
                    <a:pt x="1185746" y="0"/>
                    <a:pt x="1208410" y="22664"/>
                    <a:pt x="1208410" y="50621"/>
                  </a:cubicBezTo>
                  <a:lnTo>
                    <a:pt x="1208410" y="531407"/>
                  </a:lnTo>
                  <a:cubicBezTo>
                    <a:pt x="1208410" y="559364"/>
                    <a:pt x="1185746" y="582027"/>
                    <a:pt x="1157789" y="582027"/>
                  </a:cubicBezTo>
                  <a:lnTo>
                    <a:pt x="50621" y="582027"/>
                  </a:lnTo>
                  <a:cubicBezTo>
                    <a:pt x="22664" y="582027"/>
                    <a:pt x="0" y="559364"/>
                    <a:pt x="0" y="531407"/>
                  </a:cubicBezTo>
                  <a:lnTo>
                    <a:pt x="0" y="50621"/>
                  </a:lnTo>
                  <a:cubicBezTo>
                    <a:pt x="0" y="22664"/>
                    <a:pt x="22664" y="0"/>
                    <a:pt x="50621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81FE05A5-338E-39C4-F935-C6661CEA7DAD}"/>
                </a:ext>
              </a:extLst>
            </p:cNvPr>
            <p:cNvSpPr txBox="1"/>
            <p:nvPr/>
          </p:nvSpPr>
          <p:spPr>
            <a:xfrm>
              <a:off x="0" y="-76200"/>
              <a:ext cx="1208410" cy="6582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 you think emotions can change quickly?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755103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923422" y="3148226"/>
            <a:ext cx="4636018" cy="6110074"/>
          </a:xfrm>
          <a:custGeom>
            <a:avLst/>
            <a:gdLst/>
            <a:ahLst/>
            <a:cxnLst/>
            <a:rect l="l" t="t" r="r" b="b"/>
            <a:pathLst>
              <a:path w="4636018" h="6110074">
                <a:moveTo>
                  <a:pt x="0" y="0"/>
                </a:moveTo>
                <a:lnTo>
                  <a:pt x="4636018" y="0"/>
                </a:lnTo>
                <a:lnTo>
                  <a:pt x="4636018" y="6110074"/>
                </a:lnTo>
                <a:lnTo>
                  <a:pt x="0" y="611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1" r="-411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264923" y="3308646"/>
            <a:ext cx="5949654" cy="5949654"/>
          </a:xfrm>
          <a:custGeom>
            <a:avLst/>
            <a:gdLst/>
            <a:ahLst/>
            <a:cxnLst/>
            <a:rect l="l" t="t" r="r" b="b"/>
            <a:pathLst>
              <a:path w="5949654" h="5949654">
                <a:moveTo>
                  <a:pt x="0" y="0"/>
                </a:moveTo>
                <a:lnTo>
                  <a:pt x="5949654" y="0"/>
                </a:lnTo>
                <a:lnTo>
                  <a:pt x="5949654" y="5949654"/>
                </a:lnTo>
                <a:lnTo>
                  <a:pt x="0" y="5949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845" b="-65125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823698" y="2655956"/>
            <a:ext cx="6930715" cy="6215438"/>
            <a:chOff x="0" y="0"/>
            <a:chExt cx="1825374" cy="163698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25373" cy="1636988"/>
            </a:xfrm>
            <a:custGeom>
              <a:avLst/>
              <a:gdLst/>
              <a:ahLst/>
              <a:cxnLst/>
              <a:rect l="l" t="t" r="r" b="b"/>
              <a:pathLst>
                <a:path w="1825373" h="1636988">
                  <a:moveTo>
                    <a:pt x="33511" y="0"/>
                  </a:moveTo>
                  <a:lnTo>
                    <a:pt x="1791862" y="0"/>
                  </a:lnTo>
                  <a:cubicBezTo>
                    <a:pt x="1810370" y="0"/>
                    <a:pt x="1825373" y="15004"/>
                    <a:pt x="1825373" y="33511"/>
                  </a:cubicBezTo>
                  <a:lnTo>
                    <a:pt x="1825373" y="1603476"/>
                  </a:lnTo>
                  <a:cubicBezTo>
                    <a:pt x="1825373" y="1621984"/>
                    <a:pt x="1810370" y="1636988"/>
                    <a:pt x="1791862" y="1636988"/>
                  </a:cubicBezTo>
                  <a:lnTo>
                    <a:pt x="33511" y="1636988"/>
                  </a:lnTo>
                  <a:cubicBezTo>
                    <a:pt x="15004" y="1636988"/>
                    <a:pt x="0" y="1621984"/>
                    <a:pt x="0" y="1603476"/>
                  </a:cubicBezTo>
                  <a:lnTo>
                    <a:pt x="0" y="33511"/>
                  </a:lnTo>
                  <a:cubicBezTo>
                    <a:pt x="0" y="15004"/>
                    <a:pt x="15004" y="0"/>
                    <a:pt x="33511" y="0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142875"/>
              <a:ext cx="1825374" cy="17798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719"/>
                </a:lnSpc>
              </a:pPr>
              <a:r>
                <a:rPr lang="en-US" sz="47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Anger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793442" y="2655956"/>
            <a:ext cx="6930715" cy="6215438"/>
            <a:chOff x="0" y="0"/>
            <a:chExt cx="1825374" cy="163698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825373" cy="1636988"/>
            </a:xfrm>
            <a:custGeom>
              <a:avLst/>
              <a:gdLst/>
              <a:ahLst/>
              <a:cxnLst/>
              <a:rect l="l" t="t" r="r" b="b"/>
              <a:pathLst>
                <a:path w="1825373" h="1636988">
                  <a:moveTo>
                    <a:pt x="33511" y="0"/>
                  </a:moveTo>
                  <a:lnTo>
                    <a:pt x="1791862" y="0"/>
                  </a:lnTo>
                  <a:cubicBezTo>
                    <a:pt x="1810370" y="0"/>
                    <a:pt x="1825373" y="15004"/>
                    <a:pt x="1825373" y="33511"/>
                  </a:cubicBezTo>
                  <a:lnTo>
                    <a:pt x="1825373" y="1603476"/>
                  </a:lnTo>
                  <a:cubicBezTo>
                    <a:pt x="1825373" y="1621984"/>
                    <a:pt x="1810370" y="1636988"/>
                    <a:pt x="1791862" y="1636988"/>
                  </a:cubicBezTo>
                  <a:lnTo>
                    <a:pt x="33511" y="1636988"/>
                  </a:lnTo>
                  <a:cubicBezTo>
                    <a:pt x="15004" y="1636988"/>
                    <a:pt x="0" y="1621984"/>
                    <a:pt x="0" y="1603476"/>
                  </a:cubicBezTo>
                  <a:lnTo>
                    <a:pt x="0" y="33511"/>
                  </a:lnTo>
                  <a:cubicBezTo>
                    <a:pt x="0" y="15004"/>
                    <a:pt x="15004" y="0"/>
                    <a:pt x="33511" y="0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142875"/>
              <a:ext cx="1825374" cy="17798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719"/>
                </a:lnSpc>
              </a:pPr>
              <a:r>
                <a:rPr lang="en-US" sz="47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Fatigue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2199966" y="938341"/>
            <a:ext cx="4588182" cy="2209885"/>
            <a:chOff x="0" y="0"/>
            <a:chExt cx="1208410" cy="58202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08410" cy="582027"/>
            </a:xfrm>
            <a:custGeom>
              <a:avLst/>
              <a:gdLst/>
              <a:ahLst/>
              <a:cxnLst/>
              <a:rect l="l" t="t" r="r" b="b"/>
              <a:pathLst>
                <a:path w="1208410" h="582027">
                  <a:moveTo>
                    <a:pt x="50621" y="0"/>
                  </a:moveTo>
                  <a:lnTo>
                    <a:pt x="1157789" y="0"/>
                  </a:lnTo>
                  <a:cubicBezTo>
                    <a:pt x="1185746" y="0"/>
                    <a:pt x="1208410" y="22664"/>
                    <a:pt x="1208410" y="50621"/>
                  </a:cubicBezTo>
                  <a:lnTo>
                    <a:pt x="1208410" y="531407"/>
                  </a:lnTo>
                  <a:cubicBezTo>
                    <a:pt x="1208410" y="559364"/>
                    <a:pt x="1185746" y="582027"/>
                    <a:pt x="1157789" y="582027"/>
                  </a:cubicBezTo>
                  <a:lnTo>
                    <a:pt x="50621" y="582027"/>
                  </a:lnTo>
                  <a:cubicBezTo>
                    <a:pt x="22664" y="582027"/>
                    <a:pt x="0" y="559364"/>
                    <a:pt x="0" y="531407"/>
                  </a:cubicBezTo>
                  <a:lnTo>
                    <a:pt x="0" y="50621"/>
                  </a:lnTo>
                  <a:cubicBezTo>
                    <a:pt x="0" y="22664"/>
                    <a:pt x="22664" y="0"/>
                    <a:pt x="5062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1208410" cy="667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is this emotion felt in the body?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0685583" y="938341"/>
            <a:ext cx="4588182" cy="2209885"/>
            <a:chOff x="0" y="0"/>
            <a:chExt cx="1208410" cy="58202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208410" cy="582027"/>
            </a:xfrm>
            <a:custGeom>
              <a:avLst/>
              <a:gdLst/>
              <a:ahLst/>
              <a:cxnLst/>
              <a:rect l="l" t="t" r="r" b="b"/>
              <a:pathLst>
                <a:path w="1208410" h="582027">
                  <a:moveTo>
                    <a:pt x="50621" y="0"/>
                  </a:moveTo>
                  <a:lnTo>
                    <a:pt x="1157789" y="0"/>
                  </a:lnTo>
                  <a:cubicBezTo>
                    <a:pt x="1185746" y="0"/>
                    <a:pt x="1208410" y="22664"/>
                    <a:pt x="1208410" y="50621"/>
                  </a:cubicBezTo>
                  <a:lnTo>
                    <a:pt x="1208410" y="531407"/>
                  </a:lnTo>
                  <a:cubicBezTo>
                    <a:pt x="1208410" y="559364"/>
                    <a:pt x="1185746" y="582027"/>
                    <a:pt x="1157789" y="582027"/>
                  </a:cubicBezTo>
                  <a:lnTo>
                    <a:pt x="50621" y="582027"/>
                  </a:lnTo>
                  <a:cubicBezTo>
                    <a:pt x="22664" y="582027"/>
                    <a:pt x="0" y="559364"/>
                    <a:pt x="0" y="531407"/>
                  </a:cubicBezTo>
                  <a:lnTo>
                    <a:pt x="0" y="50621"/>
                  </a:lnTo>
                  <a:cubicBezTo>
                    <a:pt x="0" y="22664"/>
                    <a:pt x="22664" y="0"/>
                    <a:pt x="50621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76200"/>
              <a:ext cx="1208410" cy="6582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 you think emotions can change quickly?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101E0-457C-31F6-7E27-63FB36B084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67A08F-5C69-56DF-D2B3-E266295878C8}"/>
              </a:ext>
            </a:extLst>
          </p:cNvPr>
          <p:cNvSpPr/>
          <p:nvPr/>
        </p:nvSpPr>
        <p:spPr>
          <a:xfrm>
            <a:off x="1923422" y="3148226"/>
            <a:ext cx="4636018" cy="6110074"/>
          </a:xfrm>
          <a:custGeom>
            <a:avLst/>
            <a:gdLst/>
            <a:ahLst/>
            <a:cxnLst/>
            <a:rect l="l" t="t" r="r" b="b"/>
            <a:pathLst>
              <a:path w="4636018" h="6110074">
                <a:moveTo>
                  <a:pt x="0" y="0"/>
                </a:moveTo>
                <a:lnTo>
                  <a:pt x="4636018" y="0"/>
                </a:lnTo>
                <a:lnTo>
                  <a:pt x="4636018" y="6110074"/>
                </a:lnTo>
                <a:lnTo>
                  <a:pt x="0" y="611007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411" r="-411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E233447-6085-5948-74EC-E0779B8D602D}"/>
              </a:ext>
            </a:extLst>
          </p:cNvPr>
          <p:cNvSpPr/>
          <p:nvPr/>
        </p:nvSpPr>
        <p:spPr>
          <a:xfrm>
            <a:off x="10264923" y="3308646"/>
            <a:ext cx="5949654" cy="5949654"/>
          </a:xfrm>
          <a:custGeom>
            <a:avLst/>
            <a:gdLst/>
            <a:ahLst/>
            <a:cxnLst/>
            <a:rect l="l" t="t" r="r" b="b"/>
            <a:pathLst>
              <a:path w="5949654" h="5949654">
                <a:moveTo>
                  <a:pt x="0" y="0"/>
                </a:moveTo>
                <a:lnTo>
                  <a:pt x="5949654" y="0"/>
                </a:lnTo>
                <a:lnTo>
                  <a:pt x="5949654" y="5949654"/>
                </a:lnTo>
                <a:lnTo>
                  <a:pt x="0" y="59496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3845" b="-65125"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0B25A881-303A-4686-9E16-E3FBA95624B9}"/>
              </a:ext>
            </a:extLst>
          </p:cNvPr>
          <p:cNvGrpSpPr/>
          <p:nvPr/>
        </p:nvGrpSpPr>
        <p:grpSpPr>
          <a:xfrm>
            <a:off x="2199966" y="938341"/>
            <a:ext cx="4588182" cy="2209885"/>
            <a:chOff x="0" y="0"/>
            <a:chExt cx="1208410" cy="582027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5EF09B2E-DDEF-659D-4532-006DFE2578E1}"/>
                </a:ext>
              </a:extLst>
            </p:cNvPr>
            <p:cNvSpPr/>
            <p:nvPr/>
          </p:nvSpPr>
          <p:spPr>
            <a:xfrm>
              <a:off x="0" y="0"/>
              <a:ext cx="1208410" cy="582027"/>
            </a:xfrm>
            <a:custGeom>
              <a:avLst/>
              <a:gdLst/>
              <a:ahLst/>
              <a:cxnLst/>
              <a:rect l="l" t="t" r="r" b="b"/>
              <a:pathLst>
                <a:path w="1208410" h="582027">
                  <a:moveTo>
                    <a:pt x="50621" y="0"/>
                  </a:moveTo>
                  <a:lnTo>
                    <a:pt x="1157789" y="0"/>
                  </a:lnTo>
                  <a:cubicBezTo>
                    <a:pt x="1185746" y="0"/>
                    <a:pt x="1208410" y="22664"/>
                    <a:pt x="1208410" y="50621"/>
                  </a:cubicBezTo>
                  <a:lnTo>
                    <a:pt x="1208410" y="531407"/>
                  </a:lnTo>
                  <a:cubicBezTo>
                    <a:pt x="1208410" y="559364"/>
                    <a:pt x="1185746" y="582027"/>
                    <a:pt x="1157789" y="582027"/>
                  </a:cubicBezTo>
                  <a:lnTo>
                    <a:pt x="50621" y="582027"/>
                  </a:lnTo>
                  <a:cubicBezTo>
                    <a:pt x="22664" y="582027"/>
                    <a:pt x="0" y="559364"/>
                    <a:pt x="0" y="531407"/>
                  </a:cubicBezTo>
                  <a:lnTo>
                    <a:pt x="0" y="50621"/>
                  </a:lnTo>
                  <a:cubicBezTo>
                    <a:pt x="0" y="22664"/>
                    <a:pt x="22664" y="0"/>
                    <a:pt x="5062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A7485C6E-5983-BC7E-B979-117CE7D8B975}"/>
                </a:ext>
              </a:extLst>
            </p:cNvPr>
            <p:cNvSpPr txBox="1"/>
            <p:nvPr/>
          </p:nvSpPr>
          <p:spPr>
            <a:xfrm>
              <a:off x="0" y="-85725"/>
              <a:ext cx="1208410" cy="66775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is this emotion felt in the body?</a:t>
              </a:r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3F8DE9A3-782C-87C8-2602-5BCD8FB730F4}"/>
              </a:ext>
            </a:extLst>
          </p:cNvPr>
          <p:cNvGrpSpPr/>
          <p:nvPr/>
        </p:nvGrpSpPr>
        <p:grpSpPr>
          <a:xfrm>
            <a:off x="10685583" y="938341"/>
            <a:ext cx="4588182" cy="2209885"/>
            <a:chOff x="0" y="0"/>
            <a:chExt cx="1208410" cy="582027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51229B3D-B81D-3C91-829B-A3D78F205F70}"/>
                </a:ext>
              </a:extLst>
            </p:cNvPr>
            <p:cNvSpPr/>
            <p:nvPr/>
          </p:nvSpPr>
          <p:spPr>
            <a:xfrm>
              <a:off x="0" y="0"/>
              <a:ext cx="1208410" cy="582027"/>
            </a:xfrm>
            <a:custGeom>
              <a:avLst/>
              <a:gdLst/>
              <a:ahLst/>
              <a:cxnLst/>
              <a:rect l="l" t="t" r="r" b="b"/>
              <a:pathLst>
                <a:path w="1208410" h="582027">
                  <a:moveTo>
                    <a:pt x="50621" y="0"/>
                  </a:moveTo>
                  <a:lnTo>
                    <a:pt x="1157789" y="0"/>
                  </a:lnTo>
                  <a:cubicBezTo>
                    <a:pt x="1185746" y="0"/>
                    <a:pt x="1208410" y="22664"/>
                    <a:pt x="1208410" y="50621"/>
                  </a:cubicBezTo>
                  <a:lnTo>
                    <a:pt x="1208410" y="531407"/>
                  </a:lnTo>
                  <a:cubicBezTo>
                    <a:pt x="1208410" y="559364"/>
                    <a:pt x="1185746" y="582027"/>
                    <a:pt x="1157789" y="582027"/>
                  </a:cubicBezTo>
                  <a:lnTo>
                    <a:pt x="50621" y="582027"/>
                  </a:lnTo>
                  <a:cubicBezTo>
                    <a:pt x="22664" y="582027"/>
                    <a:pt x="0" y="559364"/>
                    <a:pt x="0" y="531407"/>
                  </a:cubicBezTo>
                  <a:lnTo>
                    <a:pt x="0" y="50621"/>
                  </a:lnTo>
                  <a:cubicBezTo>
                    <a:pt x="0" y="22664"/>
                    <a:pt x="22664" y="0"/>
                    <a:pt x="50621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>
              <a:extLst>
                <a:ext uri="{FF2B5EF4-FFF2-40B4-BE49-F238E27FC236}">
                  <a16:creationId xmlns:a16="http://schemas.microsoft.com/office/drawing/2014/main" id="{55924B50-F214-08A6-DC5D-DFEA2CA72B78}"/>
                </a:ext>
              </a:extLst>
            </p:cNvPr>
            <p:cNvSpPr txBox="1"/>
            <p:nvPr/>
          </p:nvSpPr>
          <p:spPr>
            <a:xfrm>
              <a:off x="0" y="-76200"/>
              <a:ext cx="1208410" cy="65822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060"/>
                </a:lnSpc>
              </a:pPr>
              <a:r>
                <a:rPr lang="en-US" sz="29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 you think emotions can change quickly?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260751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732654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Game: “Everyone who…”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113186" y="3330396"/>
            <a:ext cx="3990751" cy="5216669"/>
          </a:xfrm>
          <a:custGeom>
            <a:avLst/>
            <a:gdLst/>
            <a:ahLst/>
            <a:cxnLst/>
            <a:rect l="l" t="t" r="r" b="b"/>
            <a:pathLst>
              <a:path w="3990751" h="5216669">
                <a:moveTo>
                  <a:pt x="0" y="0"/>
                </a:moveTo>
                <a:lnTo>
                  <a:pt x="3990752" y="0"/>
                </a:lnTo>
                <a:lnTo>
                  <a:pt x="3990752" y="5216669"/>
                </a:lnTo>
                <a:lnTo>
                  <a:pt x="0" y="52166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flipH="1">
            <a:off x="8203577" y="3330396"/>
            <a:ext cx="3990751" cy="5216669"/>
          </a:xfrm>
          <a:custGeom>
            <a:avLst/>
            <a:gdLst/>
            <a:ahLst/>
            <a:cxnLst/>
            <a:rect l="l" t="t" r="r" b="b"/>
            <a:pathLst>
              <a:path w="3990751" h="5216669">
                <a:moveTo>
                  <a:pt x="3990752" y="0"/>
                </a:moveTo>
                <a:lnTo>
                  <a:pt x="0" y="0"/>
                </a:lnTo>
                <a:lnTo>
                  <a:pt x="0" y="5216669"/>
                </a:lnTo>
                <a:lnTo>
                  <a:pt x="3990752" y="5216669"/>
                </a:lnTo>
                <a:lnTo>
                  <a:pt x="3990752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1722120" y="1779178"/>
            <a:ext cx="556260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Chairs arranged in a circle (one fewer chair than participants)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Open space to move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22120" y="5359365"/>
            <a:ext cx="5870327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do a movement game to recognize common emotions.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change places when we feel involved.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will observe how many experiences we share without discussing personal cases.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03429" y="4041631"/>
            <a:ext cx="3990751" cy="5216669"/>
          </a:xfrm>
          <a:custGeom>
            <a:avLst/>
            <a:gdLst/>
            <a:ahLst/>
            <a:cxnLst/>
            <a:rect l="l" t="t" r="r" b="b"/>
            <a:pathLst>
              <a:path w="3990751" h="5216669">
                <a:moveTo>
                  <a:pt x="0" y="0"/>
                </a:moveTo>
                <a:lnTo>
                  <a:pt x="3990751" y="0"/>
                </a:lnTo>
                <a:lnTo>
                  <a:pt x="3990751" y="5216669"/>
                </a:lnTo>
                <a:lnTo>
                  <a:pt x="0" y="52166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flipH="1">
            <a:off x="4693820" y="4041631"/>
            <a:ext cx="3990751" cy="5216669"/>
          </a:xfrm>
          <a:custGeom>
            <a:avLst/>
            <a:gdLst/>
            <a:ahLst/>
            <a:cxnLst/>
            <a:rect l="l" t="t" r="r" b="b"/>
            <a:pathLst>
              <a:path w="3990751" h="5216669">
                <a:moveTo>
                  <a:pt x="3990751" y="0"/>
                </a:moveTo>
                <a:lnTo>
                  <a:pt x="0" y="0"/>
                </a:lnTo>
                <a:lnTo>
                  <a:pt x="0" y="5216669"/>
                </a:lnTo>
                <a:lnTo>
                  <a:pt x="3990751" y="5216669"/>
                </a:lnTo>
                <a:lnTo>
                  <a:pt x="399075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5942141" y="1853843"/>
            <a:ext cx="6423422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Everyone who was nervous about a test this week...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020597" y="2492947"/>
            <a:ext cx="8266510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Everyone who sleeps worse when they have many worries...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020597" y="3083139"/>
            <a:ext cx="8266509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Everyone who would have wanted to take a break, but could not...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334904" y="1028699"/>
            <a:ext cx="3637896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Let's change places...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03429" y="4041631"/>
            <a:ext cx="3990751" cy="5216669"/>
          </a:xfrm>
          <a:custGeom>
            <a:avLst/>
            <a:gdLst/>
            <a:ahLst/>
            <a:cxnLst/>
            <a:rect l="l" t="t" r="r" b="b"/>
            <a:pathLst>
              <a:path w="3990751" h="5216669">
                <a:moveTo>
                  <a:pt x="0" y="0"/>
                </a:moveTo>
                <a:lnTo>
                  <a:pt x="3990751" y="0"/>
                </a:lnTo>
                <a:lnTo>
                  <a:pt x="3990751" y="5216669"/>
                </a:lnTo>
                <a:lnTo>
                  <a:pt x="0" y="52166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flipH="1">
            <a:off x="4693820" y="4041631"/>
            <a:ext cx="3990751" cy="5216669"/>
          </a:xfrm>
          <a:custGeom>
            <a:avLst/>
            <a:gdLst/>
            <a:ahLst/>
            <a:cxnLst/>
            <a:rect l="l" t="t" r="r" b="b"/>
            <a:pathLst>
              <a:path w="3990751" h="5216669">
                <a:moveTo>
                  <a:pt x="3990751" y="0"/>
                </a:moveTo>
                <a:lnTo>
                  <a:pt x="0" y="0"/>
                </a:lnTo>
                <a:lnTo>
                  <a:pt x="0" y="5216669"/>
                </a:lnTo>
                <a:lnTo>
                  <a:pt x="3990751" y="5216669"/>
                </a:lnTo>
                <a:lnTo>
                  <a:pt x="399075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4293274" y="1853843"/>
            <a:ext cx="972115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Everyone who got angry because something didn't go the way they wanted...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170145" y="2468491"/>
            <a:ext cx="5967412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Everyone who felt pressure to finish their tasks...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030104" y="962025"/>
            <a:ext cx="4247496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Let's change places...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03429" y="4041631"/>
            <a:ext cx="3990751" cy="5216669"/>
          </a:xfrm>
          <a:custGeom>
            <a:avLst/>
            <a:gdLst/>
            <a:ahLst/>
            <a:cxnLst/>
            <a:rect l="l" t="t" r="r" b="b"/>
            <a:pathLst>
              <a:path w="3990751" h="5216669">
                <a:moveTo>
                  <a:pt x="0" y="0"/>
                </a:moveTo>
                <a:lnTo>
                  <a:pt x="3990751" y="0"/>
                </a:lnTo>
                <a:lnTo>
                  <a:pt x="3990751" y="5216669"/>
                </a:lnTo>
                <a:lnTo>
                  <a:pt x="0" y="52166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 flipH="1">
            <a:off x="4693820" y="4041631"/>
            <a:ext cx="3990751" cy="5216669"/>
          </a:xfrm>
          <a:custGeom>
            <a:avLst/>
            <a:gdLst/>
            <a:ahLst/>
            <a:cxnLst/>
            <a:rect l="l" t="t" r="r" b="b"/>
            <a:pathLst>
              <a:path w="3990751" h="5216669">
                <a:moveTo>
                  <a:pt x="3990751" y="0"/>
                </a:moveTo>
                <a:lnTo>
                  <a:pt x="0" y="0"/>
                </a:lnTo>
                <a:lnTo>
                  <a:pt x="0" y="5216669"/>
                </a:lnTo>
                <a:lnTo>
                  <a:pt x="3990751" y="5216669"/>
                </a:lnTo>
                <a:lnTo>
                  <a:pt x="3990751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2853446" y="1028700"/>
            <a:ext cx="5893563" cy="2174122"/>
            <a:chOff x="0" y="0"/>
            <a:chExt cx="1552214" cy="572608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52214" cy="572608"/>
            </a:xfrm>
            <a:custGeom>
              <a:avLst/>
              <a:gdLst/>
              <a:ahLst/>
              <a:cxnLst/>
              <a:rect l="l" t="t" r="r" b="b"/>
              <a:pathLst>
                <a:path w="1552214" h="572608">
                  <a:moveTo>
                    <a:pt x="39409" y="0"/>
                  </a:moveTo>
                  <a:lnTo>
                    <a:pt x="1512806" y="0"/>
                  </a:lnTo>
                  <a:cubicBezTo>
                    <a:pt x="1534570" y="0"/>
                    <a:pt x="1552214" y="17644"/>
                    <a:pt x="1552214" y="39409"/>
                  </a:cubicBezTo>
                  <a:lnTo>
                    <a:pt x="1552214" y="533199"/>
                  </a:lnTo>
                  <a:cubicBezTo>
                    <a:pt x="1552214" y="543651"/>
                    <a:pt x="1548062" y="553675"/>
                    <a:pt x="1540672" y="561066"/>
                  </a:cubicBezTo>
                  <a:cubicBezTo>
                    <a:pt x="1533281" y="568456"/>
                    <a:pt x="1523257" y="572608"/>
                    <a:pt x="1512806" y="572608"/>
                  </a:cubicBezTo>
                  <a:lnTo>
                    <a:pt x="39409" y="572608"/>
                  </a:lnTo>
                  <a:cubicBezTo>
                    <a:pt x="28957" y="572608"/>
                    <a:pt x="18933" y="568456"/>
                    <a:pt x="11543" y="561066"/>
                  </a:cubicBezTo>
                  <a:cubicBezTo>
                    <a:pt x="4152" y="553675"/>
                    <a:pt x="0" y="543651"/>
                    <a:pt x="0" y="533199"/>
                  </a:cubicBezTo>
                  <a:lnTo>
                    <a:pt x="0" y="39409"/>
                  </a:lnTo>
                  <a:cubicBezTo>
                    <a:pt x="0" y="28957"/>
                    <a:pt x="4152" y="18933"/>
                    <a:pt x="11543" y="11543"/>
                  </a:cubicBezTo>
                  <a:cubicBezTo>
                    <a:pt x="18933" y="4152"/>
                    <a:pt x="28957" y="0"/>
                    <a:pt x="3940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1552214" cy="658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Have you noticed how many things we have in common?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9540991" y="1028700"/>
            <a:ext cx="5893563" cy="2174122"/>
            <a:chOff x="0" y="0"/>
            <a:chExt cx="1552214" cy="57260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552214" cy="572608"/>
            </a:xfrm>
            <a:custGeom>
              <a:avLst/>
              <a:gdLst/>
              <a:ahLst/>
              <a:cxnLst/>
              <a:rect l="l" t="t" r="r" b="b"/>
              <a:pathLst>
                <a:path w="1552214" h="572608">
                  <a:moveTo>
                    <a:pt x="39409" y="0"/>
                  </a:moveTo>
                  <a:lnTo>
                    <a:pt x="1512806" y="0"/>
                  </a:lnTo>
                  <a:cubicBezTo>
                    <a:pt x="1534570" y="0"/>
                    <a:pt x="1552214" y="17644"/>
                    <a:pt x="1552214" y="39409"/>
                  </a:cubicBezTo>
                  <a:lnTo>
                    <a:pt x="1552214" y="533199"/>
                  </a:lnTo>
                  <a:cubicBezTo>
                    <a:pt x="1552214" y="543651"/>
                    <a:pt x="1548062" y="553675"/>
                    <a:pt x="1540672" y="561066"/>
                  </a:cubicBezTo>
                  <a:cubicBezTo>
                    <a:pt x="1533281" y="568456"/>
                    <a:pt x="1523257" y="572608"/>
                    <a:pt x="1512806" y="572608"/>
                  </a:cubicBezTo>
                  <a:lnTo>
                    <a:pt x="39409" y="572608"/>
                  </a:lnTo>
                  <a:cubicBezTo>
                    <a:pt x="28957" y="572608"/>
                    <a:pt x="18933" y="568456"/>
                    <a:pt x="11543" y="561066"/>
                  </a:cubicBezTo>
                  <a:cubicBezTo>
                    <a:pt x="4152" y="553675"/>
                    <a:pt x="0" y="543651"/>
                    <a:pt x="0" y="533199"/>
                  </a:cubicBezTo>
                  <a:lnTo>
                    <a:pt x="0" y="39409"/>
                  </a:lnTo>
                  <a:cubicBezTo>
                    <a:pt x="0" y="28957"/>
                    <a:pt x="4152" y="18933"/>
                    <a:pt x="11543" y="11543"/>
                  </a:cubicBezTo>
                  <a:cubicBezTo>
                    <a:pt x="18933" y="4152"/>
                    <a:pt x="28957" y="0"/>
                    <a:pt x="3940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1552214" cy="6583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surprised you about this game?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826166" y="2079640"/>
            <a:ext cx="7133793" cy="7178660"/>
          </a:xfrm>
          <a:custGeom>
            <a:avLst/>
            <a:gdLst/>
            <a:ahLst/>
            <a:cxnLst/>
            <a:rect l="l" t="t" r="r" b="b"/>
            <a:pathLst>
              <a:path w="7133793" h="7178660">
                <a:moveTo>
                  <a:pt x="0" y="0"/>
                </a:moveTo>
                <a:lnTo>
                  <a:pt x="7133794" y="0"/>
                </a:lnTo>
                <a:lnTo>
                  <a:pt x="7133794" y="7178660"/>
                </a:lnTo>
                <a:lnTo>
                  <a:pt x="0" y="717866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510332" y="5880293"/>
            <a:ext cx="7456190" cy="2311207"/>
            <a:chOff x="0" y="-36319"/>
            <a:chExt cx="1963770" cy="6087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963770" cy="522988"/>
            </a:xfrm>
            <a:custGeom>
              <a:avLst/>
              <a:gdLst/>
              <a:ahLst/>
              <a:cxnLst/>
              <a:rect l="l" t="t" r="r" b="b"/>
              <a:pathLst>
                <a:path w="1963770" h="522988">
                  <a:moveTo>
                    <a:pt x="31150" y="0"/>
                  </a:moveTo>
                  <a:lnTo>
                    <a:pt x="1932621" y="0"/>
                  </a:lnTo>
                  <a:cubicBezTo>
                    <a:pt x="1940882" y="0"/>
                    <a:pt x="1948805" y="3282"/>
                    <a:pt x="1954647" y="9124"/>
                  </a:cubicBezTo>
                  <a:cubicBezTo>
                    <a:pt x="1960488" y="14965"/>
                    <a:pt x="1963770" y="22888"/>
                    <a:pt x="1963770" y="31150"/>
                  </a:cubicBezTo>
                  <a:lnTo>
                    <a:pt x="1963770" y="491838"/>
                  </a:lnTo>
                  <a:cubicBezTo>
                    <a:pt x="1963770" y="500100"/>
                    <a:pt x="1960488" y="508023"/>
                    <a:pt x="1954647" y="513865"/>
                  </a:cubicBezTo>
                  <a:cubicBezTo>
                    <a:pt x="1948805" y="519706"/>
                    <a:pt x="1940882" y="522988"/>
                    <a:pt x="1932621" y="522988"/>
                  </a:cubicBezTo>
                  <a:lnTo>
                    <a:pt x="31150" y="522988"/>
                  </a:lnTo>
                  <a:cubicBezTo>
                    <a:pt x="13946" y="522988"/>
                    <a:pt x="0" y="509042"/>
                    <a:pt x="0" y="491838"/>
                  </a:cubicBezTo>
                  <a:lnTo>
                    <a:pt x="0" y="31150"/>
                  </a:lnTo>
                  <a:cubicBezTo>
                    <a:pt x="0" y="22888"/>
                    <a:pt x="3282" y="14965"/>
                    <a:pt x="9124" y="9124"/>
                  </a:cubicBezTo>
                  <a:cubicBezTo>
                    <a:pt x="14965" y="3282"/>
                    <a:pt x="22888" y="0"/>
                    <a:pt x="31150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36319"/>
              <a:ext cx="1963770" cy="60871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stresses you the most during the week?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62000" y="1343025"/>
            <a:ext cx="10438671" cy="4154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24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Why are we talking about this in this module?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860429" y="2719454"/>
            <a:ext cx="6755996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Stress is a frequent feeling: tests, homework, discussions, changes, responsibilities...</a:t>
            </a:r>
          </a:p>
          <a:p>
            <a:pPr algn="ctr">
              <a:lnSpc>
                <a:spcPts val="2800"/>
              </a:lnSpc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Sometimes it activates us and helps us, but when it lasts too long it can block us.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126246" y="4651376"/>
            <a:ext cx="6224361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this module we will learn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what stress is, how it works and what we can do when we feel it.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732654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"Head Picture" – What stresses me?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68879" y="1845853"/>
            <a:ext cx="6374356" cy="6995178"/>
          </a:xfrm>
          <a:custGeom>
            <a:avLst/>
            <a:gdLst/>
            <a:ahLst/>
            <a:cxnLst/>
            <a:rect l="l" t="t" r="r" b="b"/>
            <a:pathLst>
              <a:path w="6374356" h="6995178">
                <a:moveTo>
                  <a:pt x="0" y="0"/>
                </a:moveTo>
                <a:lnTo>
                  <a:pt x="6374356" y="0"/>
                </a:lnTo>
                <a:lnTo>
                  <a:pt x="6374356" y="6995179"/>
                </a:lnTo>
                <a:lnTo>
                  <a:pt x="0" y="69951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779178"/>
            <a:ext cx="556260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Large sheet for poster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Markers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Drawing of a head (or draw it directly on the blackboard)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616630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will we do?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Draw a large "head / brain" on a poster.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Fill it with what we think about most when we are stressed.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534440" y="3664109"/>
            <a:ext cx="3638732" cy="318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We will not talk about personal stories,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but about general situations that many people experience.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Everyone can participate: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there are no right or wrong answers.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88500" y="3634046"/>
            <a:ext cx="6374356" cy="6995178"/>
          </a:xfrm>
          <a:custGeom>
            <a:avLst/>
            <a:gdLst/>
            <a:ahLst/>
            <a:cxnLst/>
            <a:rect l="l" t="t" r="r" b="b"/>
            <a:pathLst>
              <a:path w="6374356" h="6995178">
                <a:moveTo>
                  <a:pt x="0" y="0"/>
                </a:moveTo>
                <a:lnTo>
                  <a:pt x="6374356" y="0"/>
                </a:lnTo>
                <a:lnTo>
                  <a:pt x="6374356" y="6995179"/>
                </a:lnTo>
                <a:lnTo>
                  <a:pt x="0" y="69951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3139408" y="1178343"/>
            <a:ext cx="12009183" cy="1119088"/>
            <a:chOff x="0" y="0"/>
            <a:chExt cx="3162912" cy="2947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62913" cy="294739"/>
            </a:xfrm>
            <a:custGeom>
              <a:avLst/>
              <a:gdLst/>
              <a:ahLst/>
              <a:cxnLst/>
              <a:rect l="l" t="t" r="r" b="b"/>
              <a:pathLst>
                <a:path w="3162913" h="294739">
                  <a:moveTo>
                    <a:pt x="19340" y="0"/>
                  </a:moveTo>
                  <a:lnTo>
                    <a:pt x="3143573" y="0"/>
                  </a:lnTo>
                  <a:cubicBezTo>
                    <a:pt x="3148702" y="0"/>
                    <a:pt x="3153621" y="2038"/>
                    <a:pt x="3157248" y="5665"/>
                  </a:cubicBezTo>
                  <a:cubicBezTo>
                    <a:pt x="3160875" y="9292"/>
                    <a:pt x="3162913" y="14211"/>
                    <a:pt x="3162913" y="19340"/>
                  </a:cubicBezTo>
                  <a:lnTo>
                    <a:pt x="3162913" y="275399"/>
                  </a:lnTo>
                  <a:cubicBezTo>
                    <a:pt x="3162913" y="280528"/>
                    <a:pt x="3160875" y="285448"/>
                    <a:pt x="3157248" y="289075"/>
                  </a:cubicBezTo>
                  <a:cubicBezTo>
                    <a:pt x="3153621" y="292702"/>
                    <a:pt x="3148702" y="294739"/>
                    <a:pt x="3143573" y="294739"/>
                  </a:cubicBezTo>
                  <a:lnTo>
                    <a:pt x="19340" y="294739"/>
                  </a:lnTo>
                  <a:cubicBezTo>
                    <a:pt x="14211" y="294739"/>
                    <a:pt x="9292" y="292702"/>
                    <a:pt x="5665" y="289075"/>
                  </a:cubicBezTo>
                  <a:cubicBezTo>
                    <a:pt x="2038" y="285448"/>
                    <a:pt x="0" y="280528"/>
                    <a:pt x="0" y="275399"/>
                  </a:cubicBezTo>
                  <a:lnTo>
                    <a:pt x="0" y="19340"/>
                  </a:lnTo>
                  <a:cubicBezTo>
                    <a:pt x="0" y="14211"/>
                    <a:pt x="2038" y="9292"/>
                    <a:pt x="5665" y="5665"/>
                  </a:cubicBezTo>
                  <a:cubicBezTo>
                    <a:pt x="9292" y="2038"/>
                    <a:pt x="14211" y="0"/>
                    <a:pt x="19340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3162912" cy="380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things often stress children your age?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387727" y="3010312"/>
            <a:ext cx="1902737" cy="768350"/>
            <a:chOff x="0" y="0"/>
            <a:chExt cx="501132" cy="20236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01132" cy="202364"/>
            </a:xfrm>
            <a:custGeom>
              <a:avLst/>
              <a:gdLst/>
              <a:ahLst/>
              <a:cxnLst/>
              <a:rect l="l" t="t" r="r" b="b"/>
              <a:pathLst>
                <a:path w="501132" h="202364">
                  <a:moveTo>
                    <a:pt x="101182" y="0"/>
                  </a:moveTo>
                  <a:lnTo>
                    <a:pt x="399951" y="0"/>
                  </a:lnTo>
                  <a:cubicBezTo>
                    <a:pt x="426786" y="0"/>
                    <a:pt x="452522" y="10660"/>
                    <a:pt x="471497" y="29635"/>
                  </a:cubicBezTo>
                  <a:cubicBezTo>
                    <a:pt x="490472" y="48611"/>
                    <a:pt x="501132" y="74347"/>
                    <a:pt x="501132" y="101182"/>
                  </a:cubicBezTo>
                  <a:lnTo>
                    <a:pt x="501132" y="101182"/>
                  </a:lnTo>
                  <a:cubicBezTo>
                    <a:pt x="501132" y="157063"/>
                    <a:pt x="455832" y="202364"/>
                    <a:pt x="399951" y="202364"/>
                  </a:cubicBezTo>
                  <a:lnTo>
                    <a:pt x="101182" y="202364"/>
                  </a:lnTo>
                  <a:cubicBezTo>
                    <a:pt x="74347" y="202364"/>
                    <a:pt x="48611" y="191704"/>
                    <a:pt x="29635" y="172728"/>
                  </a:cubicBezTo>
                  <a:cubicBezTo>
                    <a:pt x="10660" y="153753"/>
                    <a:pt x="0" y="128017"/>
                    <a:pt x="0" y="101182"/>
                  </a:cubicBezTo>
                  <a:lnTo>
                    <a:pt x="0" y="101182"/>
                  </a:lnTo>
                  <a:cubicBezTo>
                    <a:pt x="0" y="74347"/>
                    <a:pt x="10660" y="48611"/>
                    <a:pt x="29635" y="29635"/>
                  </a:cubicBezTo>
                  <a:cubicBezTo>
                    <a:pt x="48611" y="10660"/>
                    <a:pt x="74347" y="0"/>
                    <a:pt x="101182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501132" cy="269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School / study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058181" y="2657887"/>
            <a:ext cx="3422701" cy="761449"/>
            <a:chOff x="0" y="0"/>
            <a:chExt cx="901452" cy="20054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01452" cy="200546"/>
            </a:xfrm>
            <a:custGeom>
              <a:avLst/>
              <a:gdLst/>
              <a:ahLst/>
              <a:cxnLst/>
              <a:rect l="l" t="t" r="r" b="b"/>
              <a:pathLst>
                <a:path w="901452" h="200546">
                  <a:moveTo>
                    <a:pt x="67858" y="0"/>
                  </a:moveTo>
                  <a:lnTo>
                    <a:pt x="833594" y="0"/>
                  </a:lnTo>
                  <a:cubicBezTo>
                    <a:pt x="851591" y="0"/>
                    <a:pt x="868851" y="7149"/>
                    <a:pt x="881577" y="19875"/>
                  </a:cubicBezTo>
                  <a:cubicBezTo>
                    <a:pt x="894303" y="32601"/>
                    <a:pt x="901452" y="49861"/>
                    <a:pt x="901452" y="67858"/>
                  </a:cubicBezTo>
                  <a:lnTo>
                    <a:pt x="901452" y="132688"/>
                  </a:lnTo>
                  <a:cubicBezTo>
                    <a:pt x="901452" y="170165"/>
                    <a:pt x="871071" y="200546"/>
                    <a:pt x="833594" y="200546"/>
                  </a:cubicBezTo>
                  <a:lnTo>
                    <a:pt x="67858" y="200546"/>
                  </a:lnTo>
                  <a:cubicBezTo>
                    <a:pt x="49861" y="200546"/>
                    <a:pt x="32601" y="193397"/>
                    <a:pt x="19875" y="180671"/>
                  </a:cubicBezTo>
                  <a:cubicBezTo>
                    <a:pt x="7149" y="167945"/>
                    <a:pt x="0" y="150685"/>
                    <a:pt x="0" y="132688"/>
                  </a:cubicBezTo>
                  <a:lnTo>
                    <a:pt x="0" y="67858"/>
                  </a:lnTo>
                  <a:cubicBezTo>
                    <a:pt x="0" y="49861"/>
                    <a:pt x="7149" y="32601"/>
                    <a:pt x="19875" y="19875"/>
                  </a:cubicBezTo>
                  <a:cubicBezTo>
                    <a:pt x="32601" y="7149"/>
                    <a:pt x="49861" y="0"/>
                    <a:pt x="67858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901452" cy="267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Problems with friends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743981" y="4484641"/>
            <a:ext cx="3160947" cy="768350"/>
            <a:chOff x="0" y="0"/>
            <a:chExt cx="832513" cy="202364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32513" cy="202364"/>
            </a:xfrm>
            <a:custGeom>
              <a:avLst/>
              <a:gdLst/>
              <a:ahLst/>
              <a:cxnLst/>
              <a:rect l="l" t="t" r="r" b="b"/>
              <a:pathLst>
                <a:path w="832513" h="202364">
                  <a:moveTo>
                    <a:pt x="73477" y="0"/>
                  </a:moveTo>
                  <a:lnTo>
                    <a:pt x="759036" y="0"/>
                  </a:lnTo>
                  <a:cubicBezTo>
                    <a:pt x="778523" y="0"/>
                    <a:pt x="797212" y="7741"/>
                    <a:pt x="810992" y="21521"/>
                  </a:cubicBezTo>
                  <a:cubicBezTo>
                    <a:pt x="824772" y="35301"/>
                    <a:pt x="832513" y="53990"/>
                    <a:pt x="832513" y="73477"/>
                  </a:cubicBezTo>
                  <a:lnTo>
                    <a:pt x="832513" y="128887"/>
                  </a:lnTo>
                  <a:cubicBezTo>
                    <a:pt x="832513" y="169467"/>
                    <a:pt x="799616" y="202364"/>
                    <a:pt x="759036" y="202364"/>
                  </a:cubicBezTo>
                  <a:lnTo>
                    <a:pt x="73477" y="202364"/>
                  </a:lnTo>
                  <a:cubicBezTo>
                    <a:pt x="32897" y="202364"/>
                    <a:pt x="0" y="169467"/>
                    <a:pt x="0" y="128887"/>
                  </a:cubicBezTo>
                  <a:lnTo>
                    <a:pt x="0" y="73477"/>
                  </a:lnTo>
                  <a:cubicBezTo>
                    <a:pt x="0" y="32897"/>
                    <a:pt x="32897" y="0"/>
                    <a:pt x="73477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832513" cy="269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Noise or very chaotic environments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743981" y="6056140"/>
            <a:ext cx="3160947" cy="761449"/>
            <a:chOff x="0" y="0"/>
            <a:chExt cx="832513" cy="2005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32513" cy="200546"/>
            </a:xfrm>
            <a:custGeom>
              <a:avLst/>
              <a:gdLst/>
              <a:ahLst/>
              <a:cxnLst/>
              <a:rect l="l" t="t" r="r" b="b"/>
              <a:pathLst>
                <a:path w="832513" h="200546">
                  <a:moveTo>
                    <a:pt x="73477" y="0"/>
                  </a:moveTo>
                  <a:lnTo>
                    <a:pt x="759036" y="0"/>
                  </a:lnTo>
                  <a:cubicBezTo>
                    <a:pt x="778523" y="0"/>
                    <a:pt x="797212" y="7741"/>
                    <a:pt x="810992" y="21521"/>
                  </a:cubicBezTo>
                  <a:cubicBezTo>
                    <a:pt x="824772" y="35301"/>
                    <a:pt x="832513" y="53990"/>
                    <a:pt x="832513" y="73477"/>
                  </a:cubicBezTo>
                  <a:lnTo>
                    <a:pt x="832513" y="127069"/>
                  </a:lnTo>
                  <a:cubicBezTo>
                    <a:pt x="832513" y="167649"/>
                    <a:pt x="799616" y="200546"/>
                    <a:pt x="759036" y="200546"/>
                  </a:cubicBezTo>
                  <a:lnTo>
                    <a:pt x="73477" y="200546"/>
                  </a:lnTo>
                  <a:cubicBezTo>
                    <a:pt x="53990" y="200546"/>
                    <a:pt x="35301" y="192805"/>
                    <a:pt x="21521" y="179025"/>
                  </a:cubicBezTo>
                  <a:cubicBezTo>
                    <a:pt x="7741" y="165246"/>
                    <a:pt x="0" y="146556"/>
                    <a:pt x="0" y="127069"/>
                  </a:cubicBezTo>
                  <a:lnTo>
                    <a:pt x="0" y="73477"/>
                  </a:lnTo>
                  <a:cubicBezTo>
                    <a:pt x="0" y="32897"/>
                    <a:pt x="32897" y="0"/>
                    <a:pt x="73477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66675"/>
              <a:ext cx="832513" cy="267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Little rest or poor sleep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708213" y="4484641"/>
            <a:ext cx="1902737" cy="761449"/>
            <a:chOff x="0" y="0"/>
            <a:chExt cx="501132" cy="20054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01132" cy="200546"/>
            </a:xfrm>
            <a:custGeom>
              <a:avLst/>
              <a:gdLst/>
              <a:ahLst/>
              <a:cxnLst/>
              <a:rect l="l" t="t" r="r" b="b"/>
              <a:pathLst>
                <a:path w="501132" h="200546">
                  <a:moveTo>
                    <a:pt x="100273" y="0"/>
                  </a:moveTo>
                  <a:lnTo>
                    <a:pt x="400859" y="0"/>
                  </a:lnTo>
                  <a:cubicBezTo>
                    <a:pt x="427453" y="0"/>
                    <a:pt x="452958" y="10564"/>
                    <a:pt x="471763" y="29369"/>
                  </a:cubicBezTo>
                  <a:cubicBezTo>
                    <a:pt x="490568" y="48174"/>
                    <a:pt x="501132" y="73679"/>
                    <a:pt x="501132" y="100273"/>
                  </a:cubicBezTo>
                  <a:lnTo>
                    <a:pt x="501132" y="100273"/>
                  </a:lnTo>
                  <a:cubicBezTo>
                    <a:pt x="501132" y="155652"/>
                    <a:pt x="456239" y="200546"/>
                    <a:pt x="400859" y="200546"/>
                  </a:cubicBezTo>
                  <a:lnTo>
                    <a:pt x="100273" y="200546"/>
                  </a:lnTo>
                  <a:cubicBezTo>
                    <a:pt x="73679" y="200546"/>
                    <a:pt x="48174" y="189982"/>
                    <a:pt x="29369" y="171177"/>
                  </a:cubicBezTo>
                  <a:cubicBezTo>
                    <a:pt x="10564" y="152372"/>
                    <a:pt x="0" y="126867"/>
                    <a:pt x="0" y="100273"/>
                  </a:cubicBezTo>
                  <a:lnTo>
                    <a:pt x="0" y="100273"/>
                  </a:lnTo>
                  <a:cubicBezTo>
                    <a:pt x="0" y="73679"/>
                    <a:pt x="10564" y="48174"/>
                    <a:pt x="29369" y="29369"/>
                  </a:cubicBezTo>
                  <a:cubicBezTo>
                    <a:pt x="48174" y="10564"/>
                    <a:pt x="73679" y="0"/>
                    <a:pt x="100273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501132" cy="267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Tests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708213" y="6199257"/>
            <a:ext cx="1902737" cy="761449"/>
            <a:chOff x="0" y="0"/>
            <a:chExt cx="501132" cy="20054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01132" cy="200546"/>
            </a:xfrm>
            <a:custGeom>
              <a:avLst/>
              <a:gdLst/>
              <a:ahLst/>
              <a:cxnLst/>
              <a:rect l="l" t="t" r="r" b="b"/>
              <a:pathLst>
                <a:path w="501132" h="200546">
                  <a:moveTo>
                    <a:pt x="100273" y="0"/>
                  </a:moveTo>
                  <a:lnTo>
                    <a:pt x="400859" y="0"/>
                  </a:lnTo>
                  <a:cubicBezTo>
                    <a:pt x="427453" y="0"/>
                    <a:pt x="452958" y="10564"/>
                    <a:pt x="471763" y="29369"/>
                  </a:cubicBezTo>
                  <a:cubicBezTo>
                    <a:pt x="490568" y="48174"/>
                    <a:pt x="501132" y="73679"/>
                    <a:pt x="501132" y="100273"/>
                  </a:cubicBezTo>
                  <a:lnTo>
                    <a:pt x="501132" y="100273"/>
                  </a:lnTo>
                  <a:cubicBezTo>
                    <a:pt x="501132" y="155652"/>
                    <a:pt x="456239" y="200546"/>
                    <a:pt x="400859" y="200546"/>
                  </a:cubicBezTo>
                  <a:lnTo>
                    <a:pt x="100273" y="200546"/>
                  </a:lnTo>
                  <a:cubicBezTo>
                    <a:pt x="73679" y="200546"/>
                    <a:pt x="48174" y="189982"/>
                    <a:pt x="29369" y="171177"/>
                  </a:cubicBezTo>
                  <a:cubicBezTo>
                    <a:pt x="10564" y="152372"/>
                    <a:pt x="0" y="126867"/>
                    <a:pt x="0" y="100273"/>
                  </a:cubicBezTo>
                  <a:lnTo>
                    <a:pt x="0" y="100273"/>
                  </a:lnTo>
                  <a:cubicBezTo>
                    <a:pt x="0" y="73679"/>
                    <a:pt x="10564" y="48174"/>
                    <a:pt x="29369" y="29369"/>
                  </a:cubicBezTo>
                  <a:cubicBezTo>
                    <a:pt x="48174" y="10564"/>
                    <a:pt x="73679" y="0"/>
                    <a:pt x="100273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501132" cy="267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Fights</a:t>
              </a:r>
            </a:p>
          </p:txBody>
        </p:sp>
      </p:grpSp>
      <p:sp>
        <p:nvSpPr>
          <p:cNvPr id="24" name="AutoShape 24"/>
          <p:cNvSpPr/>
          <p:nvPr/>
        </p:nvSpPr>
        <p:spPr>
          <a:xfrm>
            <a:off x="4290464" y="3491261"/>
            <a:ext cx="2092309" cy="99338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5" name="AutoShape 25"/>
          <p:cNvSpPr/>
          <p:nvPr/>
        </p:nvSpPr>
        <p:spPr>
          <a:xfrm flipH="1">
            <a:off x="10298916" y="3138836"/>
            <a:ext cx="1759265" cy="1131223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6" name="AutoShape 26"/>
          <p:cNvSpPr/>
          <p:nvPr/>
        </p:nvSpPr>
        <p:spPr>
          <a:xfrm flipH="1">
            <a:off x="11098483" y="4965590"/>
            <a:ext cx="1645498" cy="28050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7" name="AutoShape 27"/>
          <p:cNvSpPr/>
          <p:nvPr/>
        </p:nvSpPr>
        <p:spPr>
          <a:xfrm flipH="1" flipV="1">
            <a:off x="11362856" y="6084429"/>
            <a:ext cx="1381125" cy="45265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8" name="AutoShape 28"/>
          <p:cNvSpPr/>
          <p:nvPr/>
        </p:nvSpPr>
        <p:spPr>
          <a:xfrm>
            <a:off x="3615363" y="4873807"/>
            <a:ext cx="2246225" cy="601874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9" name="AutoShape 29"/>
          <p:cNvSpPr/>
          <p:nvPr/>
        </p:nvSpPr>
        <p:spPr>
          <a:xfrm flipV="1">
            <a:off x="3615363" y="6017293"/>
            <a:ext cx="2246225" cy="57113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988500" y="3634046"/>
            <a:ext cx="6374356" cy="6995178"/>
          </a:xfrm>
          <a:custGeom>
            <a:avLst/>
            <a:gdLst/>
            <a:ahLst/>
            <a:cxnLst/>
            <a:rect l="l" t="t" r="r" b="b"/>
            <a:pathLst>
              <a:path w="6374356" h="6995178">
                <a:moveTo>
                  <a:pt x="0" y="0"/>
                </a:moveTo>
                <a:lnTo>
                  <a:pt x="6374356" y="0"/>
                </a:lnTo>
                <a:lnTo>
                  <a:pt x="6374356" y="6995179"/>
                </a:lnTo>
                <a:lnTo>
                  <a:pt x="0" y="69951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3139408" y="1178343"/>
            <a:ext cx="12009183" cy="1119088"/>
            <a:chOff x="0" y="0"/>
            <a:chExt cx="3162912" cy="2947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162913" cy="294739"/>
            </a:xfrm>
            <a:custGeom>
              <a:avLst/>
              <a:gdLst/>
              <a:ahLst/>
              <a:cxnLst/>
              <a:rect l="l" t="t" r="r" b="b"/>
              <a:pathLst>
                <a:path w="3162913" h="294739">
                  <a:moveTo>
                    <a:pt x="19340" y="0"/>
                  </a:moveTo>
                  <a:lnTo>
                    <a:pt x="3143573" y="0"/>
                  </a:lnTo>
                  <a:cubicBezTo>
                    <a:pt x="3148702" y="0"/>
                    <a:pt x="3153621" y="2038"/>
                    <a:pt x="3157248" y="5665"/>
                  </a:cubicBezTo>
                  <a:cubicBezTo>
                    <a:pt x="3160875" y="9292"/>
                    <a:pt x="3162913" y="14211"/>
                    <a:pt x="3162913" y="19340"/>
                  </a:cubicBezTo>
                  <a:lnTo>
                    <a:pt x="3162913" y="275399"/>
                  </a:lnTo>
                  <a:cubicBezTo>
                    <a:pt x="3162913" y="280528"/>
                    <a:pt x="3160875" y="285448"/>
                    <a:pt x="3157248" y="289075"/>
                  </a:cubicBezTo>
                  <a:cubicBezTo>
                    <a:pt x="3153621" y="292702"/>
                    <a:pt x="3148702" y="294739"/>
                    <a:pt x="3143573" y="294739"/>
                  </a:cubicBezTo>
                  <a:lnTo>
                    <a:pt x="19340" y="294739"/>
                  </a:lnTo>
                  <a:cubicBezTo>
                    <a:pt x="14211" y="294739"/>
                    <a:pt x="9292" y="292702"/>
                    <a:pt x="5665" y="289075"/>
                  </a:cubicBezTo>
                  <a:cubicBezTo>
                    <a:pt x="2038" y="285448"/>
                    <a:pt x="0" y="280528"/>
                    <a:pt x="0" y="275399"/>
                  </a:cubicBezTo>
                  <a:lnTo>
                    <a:pt x="0" y="19340"/>
                  </a:lnTo>
                  <a:cubicBezTo>
                    <a:pt x="0" y="14211"/>
                    <a:pt x="2038" y="9292"/>
                    <a:pt x="5665" y="5665"/>
                  </a:cubicBezTo>
                  <a:cubicBezTo>
                    <a:pt x="9292" y="2038"/>
                    <a:pt x="14211" y="0"/>
                    <a:pt x="19340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3162912" cy="380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many of these things happen to you too?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387727" y="2826593"/>
            <a:ext cx="1902737" cy="1021506"/>
            <a:chOff x="0" y="-48387"/>
            <a:chExt cx="501132" cy="26903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01132" cy="202364"/>
            </a:xfrm>
            <a:custGeom>
              <a:avLst/>
              <a:gdLst/>
              <a:ahLst/>
              <a:cxnLst/>
              <a:rect l="l" t="t" r="r" b="b"/>
              <a:pathLst>
                <a:path w="501132" h="202364">
                  <a:moveTo>
                    <a:pt x="101182" y="0"/>
                  </a:moveTo>
                  <a:lnTo>
                    <a:pt x="399951" y="0"/>
                  </a:lnTo>
                  <a:cubicBezTo>
                    <a:pt x="426786" y="0"/>
                    <a:pt x="452522" y="10660"/>
                    <a:pt x="471497" y="29635"/>
                  </a:cubicBezTo>
                  <a:cubicBezTo>
                    <a:pt x="490472" y="48611"/>
                    <a:pt x="501132" y="74347"/>
                    <a:pt x="501132" y="101182"/>
                  </a:cubicBezTo>
                  <a:lnTo>
                    <a:pt x="501132" y="101182"/>
                  </a:lnTo>
                  <a:cubicBezTo>
                    <a:pt x="501132" y="157063"/>
                    <a:pt x="455832" y="202364"/>
                    <a:pt x="399951" y="202364"/>
                  </a:cubicBezTo>
                  <a:lnTo>
                    <a:pt x="101182" y="202364"/>
                  </a:lnTo>
                  <a:cubicBezTo>
                    <a:pt x="74347" y="202364"/>
                    <a:pt x="48611" y="191704"/>
                    <a:pt x="29635" y="172728"/>
                  </a:cubicBezTo>
                  <a:cubicBezTo>
                    <a:pt x="10660" y="153753"/>
                    <a:pt x="0" y="128017"/>
                    <a:pt x="0" y="101182"/>
                  </a:cubicBezTo>
                  <a:lnTo>
                    <a:pt x="0" y="101182"/>
                  </a:lnTo>
                  <a:cubicBezTo>
                    <a:pt x="0" y="74347"/>
                    <a:pt x="10660" y="48611"/>
                    <a:pt x="29635" y="29635"/>
                  </a:cubicBezTo>
                  <a:cubicBezTo>
                    <a:pt x="48611" y="10660"/>
                    <a:pt x="74347" y="0"/>
                    <a:pt x="101182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8387"/>
              <a:ext cx="501132" cy="269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School / study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058181" y="2657887"/>
            <a:ext cx="3422701" cy="761449"/>
            <a:chOff x="0" y="0"/>
            <a:chExt cx="901452" cy="20054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01452" cy="200546"/>
            </a:xfrm>
            <a:custGeom>
              <a:avLst/>
              <a:gdLst/>
              <a:ahLst/>
              <a:cxnLst/>
              <a:rect l="l" t="t" r="r" b="b"/>
              <a:pathLst>
                <a:path w="901452" h="200546">
                  <a:moveTo>
                    <a:pt x="67858" y="0"/>
                  </a:moveTo>
                  <a:lnTo>
                    <a:pt x="833594" y="0"/>
                  </a:lnTo>
                  <a:cubicBezTo>
                    <a:pt x="851591" y="0"/>
                    <a:pt x="868851" y="7149"/>
                    <a:pt x="881577" y="19875"/>
                  </a:cubicBezTo>
                  <a:cubicBezTo>
                    <a:pt x="894303" y="32601"/>
                    <a:pt x="901452" y="49861"/>
                    <a:pt x="901452" y="67858"/>
                  </a:cubicBezTo>
                  <a:lnTo>
                    <a:pt x="901452" y="132688"/>
                  </a:lnTo>
                  <a:cubicBezTo>
                    <a:pt x="901452" y="170165"/>
                    <a:pt x="871071" y="200546"/>
                    <a:pt x="833594" y="200546"/>
                  </a:cubicBezTo>
                  <a:lnTo>
                    <a:pt x="67858" y="200546"/>
                  </a:lnTo>
                  <a:cubicBezTo>
                    <a:pt x="49861" y="200546"/>
                    <a:pt x="32601" y="193397"/>
                    <a:pt x="19875" y="180671"/>
                  </a:cubicBezTo>
                  <a:cubicBezTo>
                    <a:pt x="7149" y="167945"/>
                    <a:pt x="0" y="150685"/>
                    <a:pt x="0" y="132688"/>
                  </a:cubicBezTo>
                  <a:lnTo>
                    <a:pt x="0" y="67858"/>
                  </a:lnTo>
                  <a:cubicBezTo>
                    <a:pt x="0" y="49861"/>
                    <a:pt x="7149" y="32601"/>
                    <a:pt x="19875" y="19875"/>
                  </a:cubicBezTo>
                  <a:cubicBezTo>
                    <a:pt x="32601" y="7149"/>
                    <a:pt x="49861" y="0"/>
                    <a:pt x="67858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901452" cy="267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Problems with friends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743981" y="4305299"/>
            <a:ext cx="3160947" cy="1021506"/>
            <a:chOff x="0" y="-47234"/>
            <a:chExt cx="832513" cy="26903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32513" cy="202364"/>
            </a:xfrm>
            <a:custGeom>
              <a:avLst/>
              <a:gdLst/>
              <a:ahLst/>
              <a:cxnLst/>
              <a:rect l="l" t="t" r="r" b="b"/>
              <a:pathLst>
                <a:path w="832513" h="202364">
                  <a:moveTo>
                    <a:pt x="73477" y="0"/>
                  </a:moveTo>
                  <a:lnTo>
                    <a:pt x="759036" y="0"/>
                  </a:lnTo>
                  <a:cubicBezTo>
                    <a:pt x="778523" y="0"/>
                    <a:pt x="797212" y="7741"/>
                    <a:pt x="810992" y="21521"/>
                  </a:cubicBezTo>
                  <a:cubicBezTo>
                    <a:pt x="824772" y="35301"/>
                    <a:pt x="832513" y="53990"/>
                    <a:pt x="832513" y="73477"/>
                  </a:cubicBezTo>
                  <a:lnTo>
                    <a:pt x="832513" y="128887"/>
                  </a:lnTo>
                  <a:cubicBezTo>
                    <a:pt x="832513" y="169467"/>
                    <a:pt x="799616" y="202364"/>
                    <a:pt x="759036" y="202364"/>
                  </a:cubicBezTo>
                  <a:lnTo>
                    <a:pt x="73477" y="202364"/>
                  </a:lnTo>
                  <a:cubicBezTo>
                    <a:pt x="32897" y="202364"/>
                    <a:pt x="0" y="169467"/>
                    <a:pt x="0" y="128887"/>
                  </a:cubicBezTo>
                  <a:lnTo>
                    <a:pt x="0" y="73477"/>
                  </a:lnTo>
                  <a:cubicBezTo>
                    <a:pt x="0" y="32897"/>
                    <a:pt x="32897" y="0"/>
                    <a:pt x="73477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47234"/>
              <a:ext cx="832513" cy="269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Noise or very chaotic environments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743981" y="6056140"/>
            <a:ext cx="3160947" cy="761449"/>
            <a:chOff x="0" y="0"/>
            <a:chExt cx="832513" cy="20054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32513" cy="200546"/>
            </a:xfrm>
            <a:custGeom>
              <a:avLst/>
              <a:gdLst/>
              <a:ahLst/>
              <a:cxnLst/>
              <a:rect l="l" t="t" r="r" b="b"/>
              <a:pathLst>
                <a:path w="832513" h="200546">
                  <a:moveTo>
                    <a:pt x="73477" y="0"/>
                  </a:moveTo>
                  <a:lnTo>
                    <a:pt x="759036" y="0"/>
                  </a:lnTo>
                  <a:cubicBezTo>
                    <a:pt x="778523" y="0"/>
                    <a:pt x="797212" y="7741"/>
                    <a:pt x="810992" y="21521"/>
                  </a:cubicBezTo>
                  <a:cubicBezTo>
                    <a:pt x="824772" y="35301"/>
                    <a:pt x="832513" y="53990"/>
                    <a:pt x="832513" y="73477"/>
                  </a:cubicBezTo>
                  <a:lnTo>
                    <a:pt x="832513" y="127069"/>
                  </a:lnTo>
                  <a:cubicBezTo>
                    <a:pt x="832513" y="167649"/>
                    <a:pt x="799616" y="200546"/>
                    <a:pt x="759036" y="200546"/>
                  </a:cubicBezTo>
                  <a:lnTo>
                    <a:pt x="73477" y="200546"/>
                  </a:lnTo>
                  <a:cubicBezTo>
                    <a:pt x="53990" y="200546"/>
                    <a:pt x="35301" y="192805"/>
                    <a:pt x="21521" y="179025"/>
                  </a:cubicBezTo>
                  <a:cubicBezTo>
                    <a:pt x="7741" y="165246"/>
                    <a:pt x="0" y="146556"/>
                    <a:pt x="0" y="127069"/>
                  </a:cubicBezTo>
                  <a:lnTo>
                    <a:pt x="0" y="73477"/>
                  </a:lnTo>
                  <a:cubicBezTo>
                    <a:pt x="0" y="32897"/>
                    <a:pt x="32897" y="0"/>
                    <a:pt x="73477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66675"/>
              <a:ext cx="832513" cy="267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Little rest or poor sleep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708213" y="4484641"/>
            <a:ext cx="1902737" cy="761449"/>
            <a:chOff x="0" y="0"/>
            <a:chExt cx="501132" cy="200546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01132" cy="200546"/>
            </a:xfrm>
            <a:custGeom>
              <a:avLst/>
              <a:gdLst/>
              <a:ahLst/>
              <a:cxnLst/>
              <a:rect l="l" t="t" r="r" b="b"/>
              <a:pathLst>
                <a:path w="501132" h="200546">
                  <a:moveTo>
                    <a:pt x="100273" y="0"/>
                  </a:moveTo>
                  <a:lnTo>
                    <a:pt x="400859" y="0"/>
                  </a:lnTo>
                  <a:cubicBezTo>
                    <a:pt x="427453" y="0"/>
                    <a:pt x="452958" y="10564"/>
                    <a:pt x="471763" y="29369"/>
                  </a:cubicBezTo>
                  <a:cubicBezTo>
                    <a:pt x="490568" y="48174"/>
                    <a:pt x="501132" y="73679"/>
                    <a:pt x="501132" y="100273"/>
                  </a:cubicBezTo>
                  <a:lnTo>
                    <a:pt x="501132" y="100273"/>
                  </a:lnTo>
                  <a:cubicBezTo>
                    <a:pt x="501132" y="155652"/>
                    <a:pt x="456239" y="200546"/>
                    <a:pt x="400859" y="200546"/>
                  </a:cubicBezTo>
                  <a:lnTo>
                    <a:pt x="100273" y="200546"/>
                  </a:lnTo>
                  <a:cubicBezTo>
                    <a:pt x="73679" y="200546"/>
                    <a:pt x="48174" y="189982"/>
                    <a:pt x="29369" y="171177"/>
                  </a:cubicBezTo>
                  <a:cubicBezTo>
                    <a:pt x="10564" y="152372"/>
                    <a:pt x="0" y="126867"/>
                    <a:pt x="0" y="100273"/>
                  </a:cubicBezTo>
                  <a:lnTo>
                    <a:pt x="0" y="100273"/>
                  </a:lnTo>
                  <a:cubicBezTo>
                    <a:pt x="0" y="73679"/>
                    <a:pt x="10564" y="48174"/>
                    <a:pt x="29369" y="29369"/>
                  </a:cubicBezTo>
                  <a:cubicBezTo>
                    <a:pt x="48174" y="10564"/>
                    <a:pt x="73679" y="0"/>
                    <a:pt x="100273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501132" cy="267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Tests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708213" y="6199257"/>
            <a:ext cx="1902737" cy="761449"/>
            <a:chOff x="0" y="0"/>
            <a:chExt cx="501132" cy="200546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01132" cy="200546"/>
            </a:xfrm>
            <a:custGeom>
              <a:avLst/>
              <a:gdLst/>
              <a:ahLst/>
              <a:cxnLst/>
              <a:rect l="l" t="t" r="r" b="b"/>
              <a:pathLst>
                <a:path w="501132" h="200546">
                  <a:moveTo>
                    <a:pt x="100273" y="0"/>
                  </a:moveTo>
                  <a:lnTo>
                    <a:pt x="400859" y="0"/>
                  </a:lnTo>
                  <a:cubicBezTo>
                    <a:pt x="427453" y="0"/>
                    <a:pt x="452958" y="10564"/>
                    <a:pt x="471763" y="29369"/>
                  </a:cubicBezTo>
                  <a:cubicBezTo>
                    <a:pt x="490568" y="48174"/>
                    <a:pt x="501132" y="73679"/>
                    <a:pt x="501132" y="100273"/>
                  </a:cubicBezTo>
                  <a:lnTo>
                    <a:pt x="501132" y="100273"/>
                  </a:lnTo>
                  <a:cubicBezTo>
                    <a:pt x="501132" y="155652"/>
                    <a:pt x="456239" y="200546"/>
                    <a:pt x="400859" y="200546"/>
                  </a:cubicBezTo>
                  <a:lnTo>
                    <a:pt x="100273" y="200546"/>
                  </a:lnTo>
                  <a:cubicBezTo>
                    <a:pt x="73679" y="200546"/>
                    <a:pt x="48174" y="189982"/>
                    <a:pt x="29369" y="171177"/>
                  </a:cubicBezTo>
                  <a:cubicBezTo>
                    <a:pt x="10564" y="152372"/>
                    <a:pt x="0" y="126867"/>
                    <a:pt x="0" y="100273"/>
                  </a:cubicBezTo>
                  <a:lnTo>
                    <a:pt x="0" y="100273"/>
                  </a:lnTo>
                  <a:cubicBezTo>
                    <a:pt x="0" y="73679"/>
                    <a:pt x="10564" y="48174"/>
                    <a:pt x="29369" y="29369"/>
                  </a:cubicBezTo>
                  <a:cubicBezTo>
                    <a:pt x="48174" y="10564"/>
                    <a:pt x="73679" y="0"/>
                    <a:pt x="100273" y="0"/>
                  </a:cubicBezTo>
                  <a:close/>
                </a:path>
              </a:pathLst>
            </a:custGeom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501132" cy="26722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Fights</a:t>
              </a:r>
            </a:p>
          </p:txBody>
        </p:sp>
      </p:grpSp>
      <p:sp>
        <p:nvSpPr>
          <p:cNvPr id="24" name="AutoShape 24"/>
          <p:cNvSpPr/>
          <p:nvPr/>
        </p:nvSpPr>
        <p:spPr>
          <a:xfrm>
            <a:off x="4290464" y="3491261"/>
            <a:ext cx="2092309" cy="99338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5" name="AutoShape 25"/>
          <p:cNvSpPr/>
          <p:nvPr/>
        </p:nvSpPr>
        <p:spPr>
          <a:xfrm flipH="1">
            <a:off x="10298916" y="3138836"/>
            <a:ext cx="1759265" cy="1131223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6" name="AutoShape 26"/>
          <p:cNvSpPr/>
          <p:nvPr/>
        </p:nvSpPr>
        <p:spPr>
          <a:xfrm flipH="1">
            <a:off x="11098483" y="4965590"/>
            <a:ext cx="1645498" cy="28050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7" name="AutoShape 27"/>
          <p:cNvSpPr/>
          <p:nvPr/>
        </p:nvSpPr>
        <p:spPr>
          <a:xfrm flipH="1" flipV="1">
            <a:off x="11362856" y="6084429"/>
            <a:ext cx="1381125" cy="45265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8" name="AutoShape 28"/>
          <p:cNvSpPr/>
          <p:nvPr/>
        </p:nvSpPr>
        <p:spPr>
          <a:xfrm>
            <a:off x="3615363" y="4873807"/>
            <a:ext cx="2246225" cy="601874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9" name="AutoShape 29"/>
          <p:cNvSpPr/>
          <p:nvPr/>
        </p:nvSpPr>
        <p:spPr>
          <a:xfrm flipV="1">
            <a:off x="3615363" y="6017293"/>
            <a:ext cx="2246225" cy="57113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160432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"Body Picture" – How do I feel stress in my body?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520364" y="2025089"/>
            <a:ext cx="3679215" cy="6236822"/>
          </a:xfrm>
          <a:custGeom>
            <a:avLst/>
            <a:gdLst/>
            <a:ahLst/>
            <a:cxnLst/>
            <a:rect l="l" t="t" r="r" b="b"/>
            <a:pathLst>
              <a:path w="3679215" h="6236822">
                <a:moveTo>
                  <a:pt x="0" y="0"/>
                </a:moveTo>
                <a:lnTo>
                  <a:pt x="3679215" y="0"/>
                </a:lnTo>
                <a:lnTo>
                  <a:pt x="3679215" y="6236822"/>
                </a:lnTo>
                <a:lnTo>
                  <a:pt x="0" y="6236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2869766" y="1992807"/>
            <a:ext cx="3671028" cy="6301385"/>
          </a:xfrm>
          <a:custGeom>
            <a:avLst/>
            <a:gdLst/>
            <a:ahLst/>
            <a:cxnLst/>
            <a:rect l="l" t="t" r="r" b="b"/>
            <a:pathLst>
              <a:path w="3671028" h="6301385">
                <a:moveTo>
                  <a:pt x="0" y="0"/>
                </a:moveTo>
                <a:lnTo>
                  <a:pt x="3671028" y="0"/>
                </a:lnTo>
                <a:lnTo>
                  <a:pt x="3671028" y="6301386"/>
                </a:lnTo>
                <a:lnTo>
                  <a:pt x="0" y="6301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1722120" y="2351400"/>
            <a:ext cx="556260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Large body outline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Markers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Post-it notes (optional)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722120" y="5359365"/>
            <a:ext cx="556260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 on a body outline the points where we feel stress in the body.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Name the physical sensations: tension, pain, heat, breathing...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36515" y="2025089"/>
            <a:ext cx="3679215" cy="6236822"/>
          </a:xfrm>
          <a:custGeom>
            <a:avLst/>
            <a:gdLst/>
            <a:ahLst/>
            <a:cxnLst/>
            <a:rect l="l" t="t" r="r" b="b"/>
            <a:pathLst>
              <a:path w="3679215" h="6236822">
                <a:moveTo>
                  <a:pt x="0" y="0"/>
                </a:moveTo>
                <a:lnTo>
                  <a:pt x="3679215" y="0"/>
                </a:lnTo>
                <a:lnTo>
                  <a:pt x="3679215" y="6236822"/>
                </a:lnTo>
                <a:lnTo>
                  <a:pt x="0" y="6236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2869766" y="1992807"/>
            <a:ext cx="3671028" cy="6301385"/>
          </a:xfrm>
          <a:custGeom>
            <a:avLst/>
            <a:gdLst/>
            <a:ahLst/>
            <a:cxnLst/>
            <a:rect l="l" t="t" r="r" b="b"/>
            <a:pathLst>
              <a:path w="3671028" h="6301385">
                <a:moveTo>
                  <a:pt x="0" y="0"/>
                </a:moveTo>
                <a:lnTo>
                  <a:pt x="3671028" y="0"/>
                </a:lnTo>
                <a:lnTo>
                  <a:pt x="3671028" y="6301386"/>
                </a:lnTo>
                <a:lnTo>
                  <a:pt x="0" y="6301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5580292" y="1028700"/>
            <a:ext cx="7127416" cy="1423080"/>
            <a:chOff x="0" y="0"/>
            <a:chExt cx="1877180" cy="3748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77180" cy="374803"/>
            </a:xfrm>
            <a:custGeom>
              <a:avLst/>
              <a:gdLst/>
              <a:ahLst/>
              <a:cxnLst/>
              <a:rect l="l" t="t" r="r" b="b"/>
              <a:pathLst>
                <a:path w="1877180" h="374803">
                  <a:moveTo>
                    <a:pt x="32587" y="0"/>
                  </a:moveTo>
                  <a:lnTo>
                    <a:pt x="1844593" y="0"/>
                  </a:lnTo>
                  <a:cubicBezTo>
                    <a:pt x="1862590" y="0"/>
                    <a:pt x="1877180" y="14589"/>
                    <a:pt x="1877180" y="32587"/>
                  </a:cubicBezTo>
                  <a:lnTo>
                    <a:pt x="1877180" y="342217"/>
                  </a:lnTo>
                  <a:cubicBezTo>
                    <a:pt x="1877180" y="360214"/>
                    <a:pt x="1862590" y="374803"/>
                    <a:pt x="1844593" y="374803"/>
                  </a:cubicBezTo>
                  <a:lnTo>
                    <a:pt x="32587" y="374803"/>
                  </a:lnTo>
                  <a:cubicBezTo>
                    <a:pt x="14589" y="374803"/>
                    <a:pt x="0" y="360214"/>
                    <a:pt x="0" y="342217"/>
                  </a:cubicBezTo>
                  <a:lnTo>
                    <a:pt x="0" y="32587"/>
                  </a:lnTo>
                  <a:cubicBezTo>
                    <a:pt x="0" y="14589"/>
                    <a:pt x="14589" y="0"/>
                    <a:pt x="32587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1877180" cy="4605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do you notice in your body when you are stressed?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7445411" y="5766463"/>
            <a:ext cx="3397178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Stomach pain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326067" y="6440130"/>
            <a:ext cx="363586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Cold or sweaty hands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326067" y="5076825"/>
            <a:ext cx="363586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Accelerated heartbeat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579867" y="4384675"/>
            <a:ext cx="312826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Lump in throat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579867" y="3692525"/>
            <a:ext cx="312826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Headache</a:t>
            </a:r>
          </a:p>
        </p:txBody>
      </p:sp>
      <p:sp>
        <p:nvSpPr>
          <p:cNvPr id="12" name="AutoShape 12"/>
          <p:cNvSpPr/>
          <p:nvPr/>
        </p:nvSpPr>
        <p:spPr>
          <a:xfrm>
            <a:off x="5428337" y="6116280"/>
            <a:ext cx="1897731" cy="54133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3" name="AutoShape 13"/>
          <p:cNvSpPr/>
          <p:nvPr/>
        </p:nvSpPr>
        <p:spPr>
          <a:xfrm flipH="1">
            <a:off x="10961933" y="6134763"/>
            <a:ext cx="2334454" cy="52285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4" name="AutoShape 14"/>
          <p:cNvSpPr/>
          <p:nvPr/>
        </p:nvSpPr>
        <p:spPr>
          <a:xfrm>
            <a:off x="3976122" y="5833138"/>
            <a:ext cx="3469289" cy="15081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5" name="AutoShape 15"/>
          <p:cNvSpPr/>
          <p:nvPr/>
        </p:nvSpPr>
        <p:spPr>
          <a:xfrm flipV="1">
            <a:off x="10842589" y="5632851"/>
            <a:ext cx="3862691" cy="35109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16" name="AutoShape 16"/>
          <p:cNvSpPr/>
          <p:nvPr/>
        </p:nvSpPr>
        <p:spPr>
          <a:xfrm>
            <a:off x="3976122" y="4752975"/>
            <a:ext cx="3349945" cy="54133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7" name="AutoShape 17"/>
          <p:cNvSpPr/>
          <p:nvPr/>
        </p:nvSpPr>
        <p:spPr>
          <a:xfrm flipH="1">
            <a:off x="10961933" y="4752975"/>
            <a:ext cx="3743348" cy="54133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8" name="AutoShape 18"/>
          <p:cNvSpPr/>
          <p:nvPr/>
        </p:nvSpPr>
        <p:spPr>
          <a:xfrm>
            <a:off x="3976122" y="4231522"/>
            <a:ext cx="3603745" cy="37064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9" name="AutoShape 19"/>
          <p:cNvSpPr/>
          <p:nvPr/>
        </p:nvSpPr>
        <p:spPr>
          <a:xfrm flipH="1">
            <a:off x="10708133" y="4231522"/>
            <a:ext cx="3997148" cy="37064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0" name="AutoShape 20"/>
          <p:cNvSpPr/>
          <p:nvPr/>
        </p:nvSpPr>
        <p:spPr>
          <a:xfrm>
            <a:off x="3976122" y="2451780"/>
            <a:ext cx="3603745" cy="145823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1" name="AutoShape 21"/>
          <p:cNvSpPr/>
          <p:nvPr/>
        </p:nvSpPr>
        <p:spPr>
          <a:xfrm flipH="1">
            <a:off x="10708133" y="2724395"/>
            <a:ext cx="3997148" cy="118561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136515" y="2025089"/>
            <a:ext cx="3679215" cy="6236822"/>
          </a:xfrm>
          <a:custGeom>
            <a:avLst/>
            <a:gdLst/>
            <a:ahLst/>
            <a:cxnLst/>
            <a:rect l="l" t="t" r="r" b="b"/>
            <a:pathLst>
              <a:path w="3679215" h="6236822">
                <a:moveTo>
                  <a:pt x="0" y="0"/>
                </a:moveTo>
                <a:lnTo>
                  <a:pt x="3679215" y="0"/>
                </a:lnTo>
                <a:lnTo>
                  <a:pt x="3679215" y="6236822"/>
                </a:lnTo>
                <a:lnTo>
                  <a:pt x="0" y="62368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2869766" y="1992807"/>
            <a:ext cx="3671028" cy="6301385"/>
          </a:xfrm>
          <a:custGeom>
            <a:avLst/>
            <a:gdLst/>
            <a:ahLst/>
            <a:cxnLst/>
            <a:rect l="l" t="t" r="r" b="b"/>
            <a:pathLst>
              <a:path w="3671028" h="6301385">
                <a:moveTo>
                  <a:pt x="0" y="0"/>
                </a:moveTo>
                <a:lnTo>
                  <a:pt x="3671028" y="0"/>
                </a:lnTo>
                <a:lnTo>
                  <a:pt x="3671028" y="6301386"/>
                </a:lnTo>
                <a:lnTo>
                  <a:pt x="0" y="6301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5580292" y="1028700"/>
            <a:ext cx="7127416" cy="1423080"/>
            <a:chOff x="0" y="0"/>
            <a:chExt cx="1877180" cy="37480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877180" cy="374803"/>
            </a:xfrm>
            <a:custGeom>
              <a:avLst/>
              <a:gdLst/>
              <a:ahLst/>
              <a:cxnLst/>
              <a:rect l="l" t="t" r="r" b="b"/>
              <a:pathLst>
                <a:path w="1877180" h="374803">
                  <a:moveTo>
                    <a:pt x="32587" y="0"/>
                  </a:moveTo>
                  <a:lnTo>
                    <a:pt x="1844593" y="0"/>
                  </a:lnTo>
                  <a:cubicBezTo>
                    <a:pt x="1862590" y="0"/>
                    <a:pt x="1877180" y="14589"/>
                    <a:pt x="1877180" y="32587"/>
                  </a:cubicBezTo>
                  <a:lnTo>
                    <a:pt x="1877180" y="342217"/>
                  </a:lnTo>
                  <a:cubicBezTo>
                    <a:pt x="1877180" y="360214"/>
                    <a:pt x="1862590" y="374803"/>
                    <a:pt x="1844593" y="374803"/>
                  </a:cubicBezTo>
                  <a:lnTo>
                    <a:pt x="32587" y="374803"/>
                  </a:lnTo>
                  <a:cubicBezTo>
                    <a:pt x="14589" y="374803"/>
                    <a:pt x="0" y="360214"/>
                    <a:pt x="0" y="342217"/>
                  </a:cubicBezTo>
                  <a:lnTo>
                    <a:pt x="0" y="32587"/>
                  </a:lnTo>
                  <a:cubicBezTo>
                    <a:pt x="0" y="14589"/>
                    <a:pt x="14589" y="0"/>
                    <a:pt x="32587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1877180" cy="4605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are the most frequent signals during class?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5297616" y="8309536"/>
            <a:ext cx="7883701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 body speaks. Sometimes it notices before the mind.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All signals are fine — every body is different.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445411" y="5766463"/>
            <a:ext cx="3397178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Stomach pain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326067" y="6440130"/>
            <a:ext cx="363586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Cold or sweaty hands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7326067" y="5076825"/>
            <a:ext cx="363586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Accelerated heartbeat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579867" y="4384675"/>
            <a:ext cx="312826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Lump in throat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579867" y="3692525"/>
            <a:ext cx="3128265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Headache</a:t>
            </a:r>
          </a:p>
        </p:txBody>
      </p:sp>
      <p:sp>
        <p:nvSpPr>
          <p:cNvPr id="13" name="AutoShape 13"/>
          <p:cNvSpPr/>
          <p:nvPr/>
        </p:nvSpPr>
        <p:spPr>
          <a:xfrm>
            <a:off x="5428337" y="6116280"/>
            <a:ext cx="1897731" cy="54133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4" name="AutoShape 14"/>
          <p:cNvSpPr/>
          <p:nvPr/>
        </p:nvSpPr>
        <p:spPr>
          <a:xfrm flipH="1">
            <a:off x="10961933" y="6134763"/>
            <a:ext cx="2334454" cy="522854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5" name="AutoShape 15"/>
          <p:cNvSpPr/>
          <p:nvPr/>
        </p:nvSpPr>
        <p:spPr>
          <a:xfrm>
            <a:off x="3976122" y="5833138"/>
            <a:ext cx="3469289" cy="15081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6" name="AutoShape 16"/>
          <p:cNvSpPr/>
          <p:nvPr/>
        </p:nvSpPr>
        <p:spPr>
          <a:xfrm flipV="1">
            <a:off x="10842589" y="5632851"/>
            <a:ext cx="3862691" cy="351099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17" name="AutoShape 17"/>
          <p:cNvSpPr/>
          <p:nvPr/>
        </p:nvSpPr>
        <p:spPr>
          <a:xfrm>
            <a:off x="3976122" y="4752975"/>
            <a:ext cx="3349945" cy="54133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8" name="AutoShape 18"/>
          <p:cNvSpPr/>
          <p:nvPr/>
        </p:nvSpPr>
        <p:spPr>
          <a:xfrm flipH="1">
            <a:off x="10961933" y="4752975"/>
            <a:ext cx="3743348" cy="54133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19" name="AutoShape 19"/>
          <p:cNvSpPr/>
          <p:nvPr/>
        </p:nvSpPr>
        <p:spPr>
          <a:xfrm>
            <a:off x="3976122" y="4231522"/>
            <a:ext cx="3603745" cy="37064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0" name="AutoShape 20"/>
          <p:cNvSpPr/>
          <p:nvPr/>
        </p:nvSpPr>
        <p:spPr>
          <a:xfrm flipH="1">
            <a:off x="10708133" y="4231522"/>
            <a:ext cx="3997148" cy="370641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1" name="AutoShape 21"/>
          <p:cNvSpPr/>
          <p:nvPr/>
        </p:nvSpPr>
        <p:spPr>
          <a:xfrm>
            <a:off x="3976122" y="2451780"/>
            <a:ext cx="3603745" cy="1458232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2" name="AutoShape 22"/>
          <p:cNvSpPr/>
          <p:nvPr/>
        </p:nvSpPr>
        <p:spPr>
          <a:xfrm flipH="1">
            <a:off x="10708133" y="2724395"/>
            <a:ext cx="3997148" cy="1185618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oval" w="lg" len="lg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1.6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625362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Key concepts of stress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371261" y="1590302"/>
            <a:ext cx="7020125" cy="1655546"/>
            <a:chOff x="0" y="0"/>
            <a:chExt cx="1848922" cy="4360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848922" cy="436028"/>
            </a:xfrm>
            <a:custGeom>
              <a:avLst/>
              <a:gdLst/>
              <a:ahLst/>
              <a:cxnLst/>
              <a:rect l="l" t="t" r="r" b="b"/>
              <a:pathLst>
                <a:path w="1848922" h="436028">
                  <a:moveTo>
                    <a:pt x="33085" y="0"/>
                  </a:moveTo>
                  <a:lnTo>
                    <a:pt x="1815837" y="0"/>
                  </a:lnTo>
                  <a:cubicBezTo>
                    <a:pt x="1834109" y="0"/>
                    <a:pt x="1848922" y="14812"/>
                    <a:pt x="1848922" y="33085"/>
                  </a:cubicBezTo>
                  <a:lnTo>
                    <a:pt x="1848922" y="402944"/>
                  </a:lnTo>
                  <a:cubicBezTo>
                    <a:pt x="1848922" y="411719"/>
                    <a:pt x="1845436" y="420134"/>
                    <a:pt x="1839232" y="426338"/>
                  </a:cubicBezTo>
                  <a:cubicBezTo>
                    <a:pt x="1833027" y="432543"/>
                    <a:pt x="1824612" y="436028"/>
                    <a:pt x="1815837" y="436028"/>
                  </a:cubicBezTo>
                  <a:lnTo>
                    <a:pt x="33085" y="436028"/>
                  </a:lnTo>
                  <a:cubicBezTo>
                    <a:pt x="24310" y="436028"/>
                    <a:pt x="15895" y="432543"/>
                    <a:pt x="9690" y="426338"/>
                  </a:cubicBezTo>
                  <a:cubicBezTo>
                    <a:pt x="3486" y="420134"/>
                    <a:pt x="0" y="411719"/>
                    <a:pt x="0" y="402944"/>
                  </a:cubicBezTo>
                  <a:lnTo>
                    <a:pt x="0" y="33085"/>
                  </a:lnTo>
                  <a:cubicBezTo>
                    <a:pt x="0" y="24310"/>
                    <a:pt x="3486" y="15895"/>
                    <a:pt x="9690" y="9690"/>
                  </a:cubicBezTo>
                  <a:cubicBezTo>
                    <a:pt x="15895" y="3486"/>
                    <a:pt x="24310" y="0"/>
                    <a:pt x="33085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71C7D6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848922" cy="521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Stressful situations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9371261" y="3770495"/>
            <a:ext cx="7020125" cy="1655546"/>
            <a:chOff x="0" y="0"/>
            <a:chExt cx="1848922" cy="4360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848922" cy="436028"/>
            </a:xfrm>
            <a:custGeom>
              <a:avLst/>
              <a:gdLst/>
              <a:ahLst/>
              <a:cxnLst/>
              <a:rect l="l" t="t" r="r" b="b"/>
              <a:pathLst>
                <a:path w="1848922" h="436028">
                  <a:moveTo>
                    <a:pt x="33085" y="0"/>
                  </a:moveTo>
                  <a:lnTo>
                    <a:pt x="1815837" y="0"/>
                  </a:lnTo>
                  <a:cubicBezTo>
                    <a:pt x="1834109" y="0"/>
                    <a:pt x="1848922" y="14812"/>
                    <a:pt x="1848922" y="33085"/>
                  </a:cubicBezTo>
                  <a:lnTo>
                    <a:pt x="1848922" y="402944"/>
                  </a:lnTo>
                  <a:cubicBezTo>
                    <a:pt x="1848922" y="411719"/>
                    <a:pt x="1845436" y="420134"/>
                    <a:pt x="1839232" y="426338"/>
                  </a:cubicBezTo>
                  <a:cubicBezTo>
                    <a:pt x="1833027" y="432543"/>
                    <a:pt x="1824612" y="436028"/>
                    <a:pt x="1815837" y="436028"/>
                  </a:cubicBezTo>
                  <a:lnTo>
                    <a:pt x="33085" y="436028"/>
                  </a:lnTo>
                  <a:cubicBezTo>
                    <a:pt x="24310" y="436028"/>
                    <a:pt x="15895" y="432543"/>
                    <a:pt x="9690" y="426338"/>
                  </a:cubicBezTo>
                  <a:cubicBezTo>
                    <a:pt x="3486" y="420134"/>
                    <a:pt x="0" y="411719"/>
                    <a:pt x="0" y="402944"/>
                  </a:cubicBezTo>
                  <a:lnTo>
                    <a:pt x="0" y="33085"/>
                  </a:lnTo>
                  <a:cubicBezTo>
                    <a:pt x="0" y="24310"/>
                    <a:pt x="3486" y="15895"/>
                    <a:pt x="9690" y="9690"/>
                  </a:cubicBezTo>
                  <a:cubicBezTo>
                    <a:pt x="15895" y="3486"/>
                    <a:pt x="24310" y="0"/>
                    <a:pt x="33085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51B264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1848922" cy="521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Stress response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9371261" y="5834244"/>
            <a:ext cx="7020125" cy="1655546"/>
            <a:chOff x="0" y="0"/>
            <a:chExt cx="1848922" cy="43602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848922" cy="436028"/>
            </a:xfrm>
            <a:custGeom>
              <a:avLst/>
              <a:gdLst/>
              <a:ahLst/>
              <a:cxnLst/>
              <a:rect l="l" t="t" r="r" b="b"/>
              <a:pathLst>
                <a:path w="1848922" h="436028">
                  <a:moveTo>
                    <a:pt x="33085" y="0"/>
                  </a:moveTo>
                  <a:lnTo>
                    <a:pt x="1815837" y="0"/>
                  </a:lnTo>
                  <a:cubicBezTo>
                    <a:pt x="1834109" y="0"/>
                    <a:pt x="1848922" y="14812"/>
                    <a:pt x="1848922" y="33085"/>
                  </a:cubicBezTo>
                  <a:lnTo>
                    <a:pt x="1848922" y="402944"/>
                  </a:lnTo>
                  <a:cubicBezTo>
                    <a:pt x="1848922" y="411719"/>
                    <a:pt x="1845436" y="420134"/>
                    <a:pt x="1839232" y="426338"/>
                  </a:cubicBezTo>
                  <a:cubicBezTo>
                    <a:pt x="1833027" y="432543"/>
                    <a:pt x="1824612" y="436028"/>
                    <a:pt x="1815837" y="436028"/>
                  </a:cubicBezTo>
                  <a:lnTo>
                    <a:pt x="33085" y="436028"/>
                  </a:lnTo>
                  <a:cubicBezTo>
                    <a:pt x="24310" y="436028"/>
                    <a:pt x="15895" y="432543"/>
                    <a:pt x="9690" y="426338"/>
                  </a:cubicBezTo>
                  <a:cubicBezTo>
                    <a:pt x="3486" y="420134"/>
                    <a:pt x="0" y="411719"/>
                    <a:pt x="0" y="402944"/>
                  </a:cubicBezTo>
                  <a:lnTo>
                    <a:pt x="0" y="33085"/>
                  </a:lnTo>
                  <a:cubicBezTo>
                    <a:pt x="0" y="24310"/>
                    <a:pt x="3486" y="15895"/>
                    <a:pt x="9690" y="9690"/>
                  </a:cubicBezTo>
                  <a:cubicBezTo>
                    <a:pt x="15895" y="3486"/>
                    <a:pt x="24310" y="0"/>
                    <a:pt x="33085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E4829D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1848922" cy="521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Things that help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722120" y="2351400"/>
            <a:ext cx="556260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Cards with the three concepts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Blackboard or floor space to arrange them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722120" y="5359365"/>
            <a:ext cx="5091452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Explore three fundamental ideas: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Situations that cause stress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Body reactions to stress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Things that help (anti-stress)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597039" y="7832690"/>
            <a:ext cx="6794347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Stress is not always negative: sometimes it helps us react.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Each person gets stressed about different things.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68977" y="2264244"/>
            <a:ext cx="9667665" cy="8229600"/>
          </a:xfrm>
          <a:custGeom>
            <a:avLst/>
            <a:gdLst/>
            <a:ahLst/>
            <a:cxnLst/>
            <a:rect l="l" t="t" r="r" b="b"/>
            <a:pathLst>
              <a:path w="9667665" h="8229600">
                <a:moveTo>
                  <a:pt x="0" y="0"/>
                </a:moveTo>
                <a:lnTo>
                  <a:pt x="9667665" y="0"/>
                </a:lnTo>
                <a:lnTo>
                  <a:pt x="966766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762000" y="898021"/>
            <a:ext cx="5158018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Module objectives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1540163" y="2035644"/>
            <a:ext cx="6954203" cy="457200"/>
            <a:chOff x="0" y="0"/>
            <a:chExt cx="9272270" cy="609600"/>
          </a:xfrm>
        </p:grpSpPr>
        <p:sp>
          <p:nvSpPr>
            <p:cNvPr id="5" name="TextBox 5"/>
            <p:cNvSpPr txBox="1"/>
            <p:nvPr/>
          </p:nvSpPr>
          <p:spPr>
            <a:xfrm>
              <a:off x="706068" y="37042"/>
              <a:ext cx="8566202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Understand what stress is and how it works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1503006" y="2821905"/>
            <a:ext cx="8227197" cy="457200"/>
            <a:chOff x="0" y="0"/>
            <a:chExt cx="10969595" cy="609600"/>
          </a:xfrm>
        </p:grpSpPr>
        <p:sp>
          <p:nvSpPr>
            <p:cNvPr id="8" name="TextBox 8"/>
            <p:cNvSpPr txBox="1"/>
            <p:nvPr/>
          </p:nvSpPr>
          <p:spPr>
            <a:xfrm>
              <a:off x="755611" y="37042"/>
              <a:ext cx="10213984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Recognize situations that cause tension or stress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96557" y="3608166"/>
            <a:ext cx="6507243" cy="457200"/>
            <a:chOff x="0" y="0"/>
            <a:chExt cx="8676324" cy="609600"/>
          </a:xfrm>
        </p:grpSpPr>
        <p:sp>
          <p:nvSpPr>
            <p:cNvPr id="11" name="TextBox 11"/>
            <p:cNvSpPr txBox="1"/>
            <p:nvPr/>
          </p:nvSpPr>
          <p:spPr>
            <a:xfrm>
              <a:off x="764210" y="37042"/>
              <a:ext cx="7912113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Recognize the signals of the body and mind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1403645" y="4394427"/>
            <a:ext cx="8181778" cy="457200"/>
            <a:chOff x="0" y="0"/>
            <a:chExt cx="10909037" cy="609600"/>
          </a:xfrm>
        </p:grpSpPr>
        <p:sp>
          <p:nvSpPr>
            <p:cNvPr id="14" name="TextBox 14"/>
            <p:cNvSpPr txBox="1"/>
            <p:nvPr/>
          </p:nvSpPr>
          <p:spPr>
            <a:xfrm>
              <a:off x="888092" y="37042"/>
              <a:ext cx="10020945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Learn practical self-regulation strategies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403645" y="5971263"/>
            <a:ext cx="7514554" cy="457200"/>
            <a:chOff x="0" y="0"/>
            <a:chExt cx="10019405" cy="609600"/>
          </a:xfrm>
        </p:grpSpPr>
        <p:sp>
          <p:nvSpPr>
            <p:cNvPr id="17" name="TextBox 17"/>
            <p:cNvSpPr txBox="1"/>
            <p:nvPr/>
          </p:nvSpPr>
          <p:spPr>
            <a:xfrm>
              <a:off x="888092" y="37042"/>
              <a:ext cx="9131313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Develop personal tools for regulation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372675" y="5180688"/>
            <a:ext cx="6055477" cy="457200"/>
            <a:chOff x="0" y="0"/>
            <a:chExt cx="8073969" cy="609600"/>
          </a:xfrm>
        </p:grpSpPr>
        <p:sp>
          <p:nvSpPr>
            <p:cNvPr id="20" name="TextBox 20"/>
            <p:cNvSpPr txBox="1"/>
            <p:nvPr/>
          </p:nvSpPr>
          <p:spPr>
            <a:xfrm>
              <a:off x="929386" y="37042"/>
              <a:ext cx="7144583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Know when to ask for help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876465"/>
            <a:ext cx="3783495" cy="1981034"/>
            <a:chOff x="0" y="-40095"/>
            <a:chExt cx="996476" cy="52175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96476" cy="436028"/>
            </a:xfrm>
            <a:custGeom>
              <a:avLst/>
              <a:gdLst/>
              <a:ahLst/>
              <a:cxnLst/>
              <a:rect l="l" t="t" r="r" b="b"/>
              <a:pathLst>
                <a:path w="996476" h="436028">
                  <a:moveTo>
                    <a:pt x="61387" y="0"/>
                  </a:moveTo>
                  <a:lnTo>
                    <a:pt x="935089" y="0"/>
                  </a:lnTo>
                  <a:cubicBezTo>
                    <a:pt x="968992" y="0"/>
                    <a:pt x="996476" y="27484"/>
                    <a:pt x="996476" y="61387"/>
                  </a:cubicBezTo>
                  <a:lnTo>
                    <a:pt x="996476" y="374641"/>
                  </a:lnTo>
                  <a:cubicBezTo>
                    <a:pt x="996476" y="408545"/>
                    <a:pt x="968992" y="436028"/>
                    <a:pt x="935089" y="436028"/>
                  </a:cubicBezTo>
                  <a:lnTo>
                    <a:pt x="61387" y="436028"/>
                  </a:lnTo>
                  <a:cubicBezTo>
                    <a:pt x="27484" y="436028"/>
                    <a:pt x="0" y="408545"/>
                    <a:pt x="0" y="374641"/>
                  </a:cubicBezTo>
                  <a:lnTo>
                    <a:pt x="0" y="61387"/>
                  </a:lnTo>
                  <a:cubicBezTo>
                    <a:pt x="0" y="27484"/>
                    <a:pt x="27484" y="0"/>
                    <a:pt x="61387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71C7D6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0095"/>
              <a:ext cx="996476" cy="521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Stressful situations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028700" y="2977830"/>
            <a:ext cx="3783495" cy="1655546"/>
            <a:chOff x="0" y="0"/>
            <a:chExt cx="996476" cy="43602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96476" cy="436028"/>
            </a:xfrm>
            <a:custGeom>
              <a:avLst/>
              <a:gdLst/>
              <a:ahLst/>
              <a:cxnLst/>
              <a:rect l="l" t="t" r="r" b="b"/>
              <a:pathLst>
                <a:path w="996476" h="436028">
                  <a:moveTo>
                    <a:pt x="61387" y="0"/>
                  </a:moveTo>
                  <a:lnTo>
                    <a:pt x="935089" y="0"/>
                  </a:lnTo>
                  <a:cubicBezTo>
                    <a:pt x="968992" y="0"/>
                    <a:pt x="996476" y="27484"/>
                    <a:pt x="996476" y="61387"/>
                  </a:cubicBezTo>
                  <a:lnTo>
                    <a:pt x="996476" y="374641"/>
                  </a:lnTo>
                  <a:cubicBezTo>
                    <a:pt x="996476" y="408545"/>
                    <a:pt x="968992" y="436028"/>
                    <a:pt x="935089" y="436028"/>
                  </a:cubicBezTo>
                  <a:lnTo>
                    <a:pt x="61387" y="436028"/>
                  </a:lnTo>
                  <a:cubicBezTo>
                    <a:pt x="27484" y="436028"/>
                    <a:pt x="0" y="408545"/>
                    <a:pt x="0" y="374641"/>
                  </a:cubicBezTo>
                  <a:lnTo>
                    <a:pt x="0" y="61387"/>
                  </a:lnTo>
                  <a:cubicBezTo>
                    <a:pt x="0" y="27484"/>
                    <a:pt x="27484" y="0"/>
                    <a:pt x="61387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996476" cy="521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stresses you?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612653" y="2798713"/>
            <a:ext cx="4302071" cy="2497187"/>
            <a:chOff x="0" y="-47175"/>
            <a:chExt cx="1133056" cy="6576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133056" cy="571970"/>
            </a:xfrm>
            <a:custGeom>
              <a:avLst/>
              <a:gdLst/>
              <a:ahLst/>
              <a:cxnLst/>
              <a:rect l="l" t="t" r="r" b="b"/>
              <a:pathLst>
                <a:path w="1133056" h="571970">
                  <a:moveTo>
                    <a:pt x="53987" y="0"/>
                  </a:moveTo>
                  <a:lnTo>
                    <a:pt x="1079068" y="0"/>
                  </a:lnTo>
                  <a:cubicBezTo>
                    <a:pt x="1093387" y="0"/>
                    <a:pt x="1107119" y="5688"/>
                    <a:pt x="1117243" y="15813"/>
                  </a:cubicBezTo>
                  <a:cubicBezTo>
                    <a:pt x="1127368" y="25937"/>
                    <a:pt x="1133056" y="39669"/>
                    <a:pt x="1133056" y="53987"/>
                  </a:cubicBezTo>
                  <a:lnTo>
                    <a:pt x="1133056" y="517983"/>
                  </a:lnTo>
                  <a:cubicBezTo>
                    <a:pt x="1133056" y="532301"/>
                    <a:pt x="1127368" y="546033"/>
                    <a:pt x="1117243" y="556158"/>
                  </a:cubicBezTo>
                  <a:cubicBezTo>
                    <a:pt x="1107119" y="566282"/>
                    <a:pt x="1093387" y="571970"/>
                    <a:pt x="1079068" y="571970"/>
                  </a:cubicBezTo>
                  <a:lnTo>
                    <a:pt x="53987" y="571970"/>
                  </a:lnTo>
                  <a:cubicBezTo>
                    <a:pt x="39669" y="571970"/>
                    <a:pt x="25937" y="566282"/>
                    <a:pt x="15813" y="556158"/>
                  </a:cubicBezTo>
                  <a:cubicBezTo>
                    <a:pt x="5688" y="546033"/>
                    <a:pt x="0" y="532301"/>
                    <a:pt x="0" y="517983"/>
                  </a:cubicBezTo>
                  <a:lnTo>
                    <a:pt x="0" y="53987"/>
                  </a:lnTo>
                  <a:cubicBezTo>
                    <a:pt x="0" y="39669"/>
                    <a:pt x="5688" y="25937"/>
                    <a:pt x="15813" y="15813"/>
                  </a:cubicBezTo>
                  <a:cubicBezTo>
                    <a:pt x="25937" y="5688"/>
                    <a:pt x="39669" y="0"/>
                    <a:pt x="53987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47175"/>
              <a:ext cx="1133056" cy="65769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do you notice in your body when something worries you?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2714949" y="2977830"/>
            <a:ext cx="4302071" cy="1655546"/>
            <a:chOff x="0" y="0"/>
            <a:chExt cx="1133056" cy="436028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133056" cy="436028"/>
            </a:xfrm>
            <a:custGeom>
              <a:avLst/>
              <a:gdLst/>
              <a:ahLst/>
              <a:cxnLst/>
              <a:rect l="l" t="t" r="r" b="b"/>
              <a:pathLst>
                <a:path w="1133056" h="436028">
                  <a:moveTo>
                    <a:pt x="53987" y="0"/>
                  </a:moveTo>
                  <a:lnTo>
                    <a:pt x="1079068" y="0"/>
                  </a:lnTo>
                  <a:cubicBezTo>
                    <a:pt x="1093387" y="0"/>
                    <a:pt x="1107119" y="5688"/>
                    <a:pt x="1117243" y="15813"/>
                  </a:cubicBezTo>
                  <a:cubicBezTo>
                    <a:pt x="1127368" y="25937"/>
                    <a:pt x="1133056" y="39669"/>
                    <a:pt x="1133056" y="53987"/>
                  </a:cubicBezTo>
                  <a:lnTo>
                    <a:pt x="1133056" y="382041"/>
                  </a:lnTo>
                  <a:cubicBezTo>
                    <a:pt x="1133056" y="411858"/>
                    <a:pt x="1108885" y="436028"/>
                    <a:pt x="1079068" y="436028"/>
                  </a:cubicBezTo>
                  <a:lnTo>
                    <a:pt x="53987" y="436028"/>
                  </a:lnTo>
                  <a:cubicBezTo>
                    <a:pt x="39669" y="436028"/>
                    <a:pt x="25937" y="430341"/>
                    <a:pt x="15813" y="420216"/>
                  </a:cubicBezTo>
                  <a:cubicBezTo>
                    <a:pt x="5688" y="410091"/>
                    <a:pt x="0" y="396359"/>
                    <a:pt x="0" y="382041"/>
                  </a:cubicBezTo>
                  <a:lnTo>
                    <a:pt x="0" y="53987"/>
                  </a:lnTo>
                  <a:cubicBezTo>
                    <a:pt x="0" y="39669"/>
                    <a:pt x="5688" y="25937"/>
                    <a:pt x="15813" y="15813"/>
                  </a:cubicBezTo>
                  <a:cubicBezTo>
                    <a:pt x="25937" y="5688"/>
                    <a:pt x="39669" y="0"/>
                    <a:pt x="53987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85725"/>
              <a:ext cx="1133056" cy="521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things usually help you?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612653" y="1028700"/>
            <a:ext cx="4302071" cy="1655546"/>
            <a:chOff x="0" y="0"/>
            <a:chExt cx="1133056" cy="43602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33056" cy="436028"/>
            </a:xfrm>
            <a:custGeom>
              <a:avLst/>
              <a:gdLst/>
              <a:ahLst/>
              <a:cxnLst/>
              <a:rect l="l" t="t" r="r" b="b"/>
              <a:pathLst>
                <a:path w="1133056" h="436028">
                  <a:moveTo>
                    <a:pt x="53987" y="0"/>
                  </a:moveTo>
                  <a:lnTo>
                    <a:pt x="1079068" y="0"/>
                  </a:lnTo>
                  <a:cubicBezTo>
                    <a:pt x="1093387" y="0"/>
                    <a:pt x="1107119" y="5688"/>
                    <a:pt x="1117243" y="15813"/>
                  </a:cubicBezTo>
                  <a:cubicBezTo>
                    <a:pt x="1127368" y="25937"/>
                    <a:pt x="1133056" y="39669"/>
                    <a:pt x="1133056" y="53987"/>
                  </a:cubicBezTo>
                  <a:lnTo>
                    <a:pt x="1133056" y="382041"/>
                  </a:lnTo>
                  <a:cubicBezTo>
                    <a:pt x="1133056" y="411858"/>
                    <a:pt x="1108885" y="436028"/>
                    <a:pt x="1079068" y="436028"/>
                  </a:cubicBezTo>
                  <a:lnTo>
                    <a:pt x="53987" y="436028"/>
                  </a:lnTo>
                  <a:cubicBezTo>
                    <a:pt x="39669" y="436028"/>
                    <a:pt x="25937" y="430341"/>
                    <a:pt x="15813" y="420216"/>
                  </a:cubicBezTo>
                  <a:cubicBezTo>
                    <a:pt x="5688" y="410091"/>
                    <a:pt x="0" y="396359"/>
                    <a:pt x="0" y="382041"/>
                  </a:cubicBezTo>
                  <a:lnTo>
                    <a:pt x="0" y="53987"/>
                  </a:lnTo>
                  <a:cubicBezTo>
                    <a:pt x="0" y="39669"/>
                    <a:pt x="5688" y="25937"/>
                    <a:pt x="15813" y="15813"/>
                  </a:cubicBezTo>
                  <a:cubicBezTo>
                    <a:pt x="25937" y="5688"/>
                    <a:pt x="39669" y="0"/>
                    <a:pt x="53987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51B264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85725"/>
              <a:ext cx="1133056" cy="521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Stress response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715182" y="876465"/>
            <a:ext cx="4302071" cy="1981034"/>
            <a:chOff x="0" y="-40095"/>
            <a:chExt cx="1133056" cy="521753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33056" cy="436028"/>
            </a:xfrm>
            <a:custGeom>
              <a:avLst/>
              <a:gdLst/>
              <a:ahLst/>
              <a:cxnLst/>
              <a:rect l="l" t="t" r="r" b="b"/>
              <a:pathLst>
                <a:path w="1133056" h="436028">
                  <a:moveTo>
                    <a:pt x="53987" y="0"/>
                  </a:moveTo>
                  <a:lnTo>
                    <a:pt x="1079068" y="0"/>
                  </a:lnTo>
                  <a:cubicBezTo>
                    <a:pt x="1093387" y="0"/>
                    <a:pt x="1107119" y="5688"/>
                    <a:pt x="1117243" y="15813"/>
                  </a:cubicBezTo>
                  <a:cubicBezTo>
                    <a:pt x="1127368" y="25937"/>
                    <a:pt x="1133056" y="39669"/>
                    <a:pt x="1133056" y="53987"/>
                  </a:cubicBezTo>
                  <a:lnTo>
                    <a:pt x="1133056" y="382041"/>
                  </a:lnTo>
                  <a:cubicBezTo>
                    <a:pt x="1133056" y="411858"/>
                    <a:pt x="1108885" y="436028"/>
                    <a:pt x="1079068" y="436028"/>
                  </a:cubicBezTo>
                  <a:lnTo>
                    <a:pt x="53987" y="436028"/>
                  </a:lnTo>
                  <a:cubicBezTo>
                    <a:pt x="39669" y="436028"/>
                    <a:pt x="25937" y="430341"/>
                    <a:pt x="15813" y="420216"/>
                  </a:cubicBezTo>
                  <a:cubicBezTo>
                    <a:pt x="5688" y="410091"/>
                    <a:pt x="0" y="396359"/>
                    <a:pt x="0" y="382041"/>
                  </a:cubicBezTo>
                  <a:lnTo>
                    <a:pt x="0" y="53987"/>
                  </a:lnTo>
                  <a:cubicBezTo>
                    <a:pt x="0" y="39669"/>
                    <a:pt x="5688" y="25937"/>
                    <a:pt x="15813" y="15813"/>
                  </a:cubicBezTo>
                  <a:cubicBezTo>
                    <a:pt x="25937" y="5688"/>
                    <a:pt x="39669" y="0"/>
                    <a:pt x="53987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E4829D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40095"/>
              <a:ext cx="1133056" cy="521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Things that help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5149298" y="3497291"/>
            <a:ext cx="1126253" cy="616624"/>
          </a:xfrm>
          <a:custGeom>
            <a:avLst/>
            <a:gdLst/>
            <a:ahLst/>
            <a:cxnLst/>
            <a:rect l="l" t="t" r="r" b="b"/>
            <a:pathLst>
              <a:path w="1126253" h="616624">
                <a:moveTo>
                  <a:pt x="0" y="0"/>
                </a:moveTo>
                <a:lnTo>
                  <a:pt x="1126253" y="0"/>
                </a:lnTo>
                <a:lnTo>
                  <a:pt x="1126253" y="616624"/>
                </a:lnTo>
                <a:lnTo>
                  <a:pt x="0" y="61662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1" name="Freeform 21"/>
          <p:cNvSpPr/>
          <p:nvPr/>
        </p:nvSpPr>
        <p:spPr>
          <a:xfrm>
            <a:off x="11248099" y="3325518"/>
            <a:ext cx="1126253" cy="616624"/>
          </a:xfrm>
          <a:custGeom>
            <a:avLst/>
            <a:gdLst/>
            <a:ahLst/>
            <a:cxnLst/>
            <a:rect l="l" t="t" r="r" b="b"/>
            <a:pathLst>
              <a:path w="1126253" h="616624">
                <a:moveTo>
                  <a:pt x="0" y="0"/>
                </a:moveTo>
                <a:lnTo>
                  <a:pt x="1126253" y="0"/>
                </a:lnTo>
                <a:lnTo>
                  <a:pt x="1126253" y="616623"/>
                </a:lnTo>
                <a:lnTo>
                  <a:pt x="0" y="61662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22" name="TextBox 22"/>
          <p:cNvSpPr txBox="1"/>
          <p:nvPr/>
        </p:nvSpPr>
        <p:spPr>
          <a:xfrm>
            <a:off x="840811" y="5219615"/>
            <a:ext cx="4159272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 surprise test.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Having too much homework.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Arguing with a friend.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Not being understood.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Feeling excluded.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Having too many responsibilities.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6612653" y="5668452"/>
            <a:ext cx="4159272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Stomach pain or headache.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Become nervous or upset.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Become quickly angry.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 a test suddenly not remember anything.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Difficulty concentrating.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Wanting to avoid the situation.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2714949" y="5219615"/>
            <a:ext cx="4302304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Take several deep breaths.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Talk with a friend, a teacher or a family member.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Take a short break.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 something you enjoy.</a:t>
            </a:r>
          </a:p>
          <a:p>
            <a:pPr marL="431801" lvl="1" indent="-215900" algn="l">
              <a:lnSpc>
                <a:spcPts val="2800"/>
              </a:lnSpc>
              <a:spcBef>
                <a:spcPct val="0"/>
              </a:spcBef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Write down or draw how you feel.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1.8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625362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The "emotional tank" model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679615" y="1028700"/>
            <a:ext cx="6367653" cy="8229600"/>
          </a:xfrm>
          <a:custGeom>
            <a:avLst/>
            <a:gdLst/>
            <a:ahLst/>
            <a:cxnLst/>
            <a:rect l="l" t="t" r="r" b="b"/>
            <a:pathLst>
              <a:path w="6367653" h="8229600">
                <a:moveTo>
                  <a:pt x="0" y="0"/>
                </a:moveTo>
                <a:lnTo>
                  <a:pt x="6367653" y="0"/>
                </a:lnTo>
                <a:lnTo>
                  <a:pt x="636765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351400"/>
            <a:ext cx="5562600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Large sheet for poster or blackboard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5091452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Draw a large tank.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Write what fills it and what empties it.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58895" y="2995007"/>
            <a:ext cx="5081438" cy="6567286"/>
          </a:xfrm>
          <a:custGeom>
            <a:avLst/>
            <a:gdLst/>
            <a:ahLst/>
            <a:cxnLst/>
            <a:rect l="l" t="t" r="r" b="b"/>
            <a:pathLst>
              <a:path w="5081438" h="6567286">
                <a:moveTo>
                  <a:pt x="0" y="0"/>
                </a:moveTo>
                <a:lnTo>
                  <a:pt x="5081437" y="0"/>
                </a:lnTo>
                <a:lnTo>
                  <a:pt x="5081437" y="6567286"/>
                </a:lnTo>
                <a:lnTo>
                  <a:pt x="0" y="6567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5657780" y="656719"/>
            <a:ext cx="6483667" cy="1119088"/>
            <a:chOff x="0" y="0"/>
            <a:chExt cx="1707632" cy="29473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07632" cy="294739"/>
            </a:xfrm>
            <a:custGeom>
              <a:avLst/>
              <a:gdLst/>
              <a:ahLst/>
              <a:cxnLst/>
              <a:rect l="l" t="t" r="r" b="b"/>
              <a:pathLst>
                <a:path w="1707632" h="294739">
                  <a:moveTo>
                    <a:pt x="35822" y="0"/>
                  </a:moveTo>
                  <a:lnTo>
                    <a:pt x="1671810" y="0"/>
                  </a:lnTo>
                  <a:cubicBezTo>
                    <a:pt x="1691594" y="0"/>
                    <a:pt x="1707632" y="16038"/>
                    <a:pt x="1707632" y="35822"/>
                  </a:cubicBezTo>
                  <a:lnTo>
                    <a:pt x="1707632" y="258917"/>
                  </a:lnTo>
                  <a:cubicBezTo>
                    <a:pt x="1707632" y="278701"/>
                    <a:pt x="1691594" y="294739"/>
                    <a:pt x="1671810" y="294739"/>
                  </a:cubicBezTo>
                  <a:lnTo>
                    <a:pt x="35822" y="294739"/>
                  </a:lnTo>
                  <a:cubicBezTo>
                    <a:pt x="16038" y="294739"/>
                    <a:pt x="0" y="278701"/>
                    <a:pt x="0" y="258917"/>
                  </a:cubicBezTo>
                  <a:lnTo>
                    <a:pt x="0" y="35822"/>
                  </a:lnTo>
                  <a:cubicBezTo>
                    <a:pt x="0" y="16038"/>
                    <a:pt x="16038" y="0"/>
                    <a:pt x="35822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707632" cy="3804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fills your tank?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064900" y="2816893"/>
            <a:ext cx="2066830" cy="654157"/>
            <a:chOff x="0" y="0"/>
            <a:chExt cx="544350" cy="17228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Friends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146022" y="2995007"/>
            <a:ext cx="1985632" cy="654157"/>
            <a:chOff x="0" y="0"/>
            <a:chExt cx="522965" cy="17228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Play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3060138" y="3889809"/>
            <a:ext cx="2066830" cy="654157"/>
            <a:chOff x="0" y="0"/>
            <a:chExt cx="544350" cy="172288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Music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2141447" y="4067923"/>
            <a:ext cx="1985632" cy="654157"/>
            <a:chOff x="0" y="0"/>
            <a:chExt cx="522965" cy="172288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Support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3064900" y="5000471"/>
            <a:ext cx="2066830" cy="654157"/>
            <a:chOff x="0" y="0"/>
            <a:chExt cx="544350" cy="17228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Nature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12362076" y="5335995"/>
            <a:ext cx="1985632" cy="654157"/>
            <a:chOff x="0" y="0"/>
            <a:chExt cx="522965" cy="17228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Family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3060138" y="6111829"/>
            <a:ext cx="2066830" cy="654157"/>
            <a:chOff x="0" y="0"/>
            <a:chExt cx="544350" cy="17228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Free time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12141447" y="6289942"/>
            <a:ext cx="1985632" cy="654157"/>
            <a:chOff x="0" y="0"/>
            <a:chExt cx="522965" cy="17228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Sleep well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3060138" y="7185086"/>
            <a:ext cx="2066830" cy="768350"/>
            <a:chOff x="0" y="0"/>
            <a:chExt cx="544350" cy="202364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544350" cy="202364"/>
            </a:xfrm>
            <a:custGeom>
              <a:avLst/>
              <a:gdLst/>
              <a:ahLst/>
              <a:cxnLst/>
              <a:rect l="l" t="t" r="r" b="b"/>
              <a:pathLst>
                <a:path w="544350" h="202364">
                  <a:moveTo>
                    <a:pt x="101182" y="0"/>
                  </a:moveTo>
                  <a:lnTo>
                    <a:pt x="443168" y="0"/>
                  </a:lnTo>
                  <a:cubicBezTo>
                    <a:pt x="499050" y="0"/>
                    <a:pt x="544350" y="45301"/>
                    <a:pt x="544350" y="101182"/>
                  </a:cubicBezTo>
                  <a:lnTo>
                    <a:pt x="544350" y="101182"/>
                  </a:lnTo>
                  <a:cubicBezTo>
                    <a:pt x="544350" y="128017"/>
                    <a:pt x="533690" y="153753"/>
                    <a:pt x="514715" y="172728"/>
                  </a:cubicBezTo>
                  <a:cubicBezTo>
                    <a:pt x="495740" y="191704"/>
                    <a:pt x="470004" y="202364"/>
                    <a:pt x="443168" y="202364"/>
                  </a:cubicBezTo>
                  <a:lnTo>
                    <a:pt x="101182" y="202364"/>
                  </a:lnTo>
                  <a:cubicBezTo>
                    <a:pt x="74347" y="202364"/>
                    <a:pt x="48611" y="191704"/>
                    <a:pt x="29635" y="172728"/>
                  </a:cubicBezTo>
                  <a:cubicBezTo>
                    <a:pt x="10660" y="153753"/>
                    <a:pt x="0" y="128017"/>
                    <a:pt x="0" y="101182"/>
                  </a:cubicBezTo>
                  <a:lnTo>
                    <a:pt x="0" y="101182"/>
                  </a:lnTo>
                  <a:cubicBezTo>
                    <a:pt x="0" y="74347"/>
                    <a:pt x="10660" y="48611"/>
                    <a:pt x="29635" y="29635"/>
                  </a:cubicBezTo>
                  <a:cubicBezTo>
                    <a:pt x="48611" y="10660"/>
                    <a:pt x="74347" y="0"/>
                    <a:pt x="101182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66675"/>
              <a:ext cx="544350" cy="269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Feeling understood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12141447" y="7363200"/>
            <a:ext cx="1985632" cy="654157"/>
            <a:chOff x="0" y="0"/>
            <a:chExt cx="522965" cy="172288"/>
          </a:xfrm>
        </p:grpSpPr>
        <p:sp>
          <p:nvSpPr>
            <p:cNvPr id="34" name="Freeform 34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5" name="TextBox 35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Redo</a:t>
              </a:r>
            </a:p>
          </p:txBody>
        </p:sp>
      </p:grpSp>
      <p:sp>
        <p:nvSpPr>
          <p:cNvPr id="36" name="AutoShape 36"/>
          <p:cNvSpPr/>
          <p:nvPr/>
        </p:nvSpPr>
        <p:spPr>
          <a:xfrm>
            <a:off x="5131730" y="3297842"/>
            <a:ext cx="2475361" cy="1275280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7" name="AutoShape 37"/>
          <p:cNvSpPr/>
          <p:nvPr/>
        </p:nvSpPr>
        <p:spPr>
          <a:xfrm flipH="1">
            <a:off x="10252421" y="3322085"/>
            <a:ext cx="1893601" cy="139999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8" name="AutoShape 38"/>
          <p:cNvSpPr/>
          <p:nvPr/>
        </p:nvSpPr>
        <p:spPr>
          <a:xfrm>
            <a:off x="5126968" y="4216888"/>
            <a:ext cx="2480124" cy="926612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9" name="AutoShape 39"/>
          <p:cNvSpPr/>
          <p:nvPr/>
        </p:nvSpPr>
        <p:spPr>
          <a:xfrm flipH="1">
            <a:off x="10467004" y="4548872"/>
            <a:ext cx="1674443" cy="778678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0" name="AutoShape 40"/>
          <p:cNvSpPr/>
          <p:nvPr/>
        </p:nvSpPr>
        <p:spPr>
          <a:xfrm>
            <a:off x="5131730" y="5327550"/>
            <a:ext cx="2475361" cy="15768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1" name="AutoShape 41"/>
          <p:cNvSpPr/>
          <p:nvPr/>
        </p:nvSpPr>
        <p:spPr>
          <a:xfrm flipH="1">
            <a:off x="10897641" y="5663074"/>
            <a:ext cx="1464435" cy="44875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2" name="AutoShape 42"/>
          <p:cNvSpPr/>
          <p:nvPr/>
        </p:nvSpPr>
        <p:spPr>
          <a:xfrm flipV="1">
            <a:off x="5126968" y="6278650"/>
            <a:ext cx="2480124" cy="160258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3" name="AutoShape 43"/>
          <p:cNvSpPr/>
          <p:nvPr/>
        </p:nvSpPr>
        <p:spPr>
          <a:xfrm flipH="1">
            <a:off x="10699469" y="6617021"/>
            <a:ext cx="1441978" cy="32707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4" name="AutoShape 44"/>
          <p:cNvSpPr/>
          <p:nvPr/>
        </p:nvSpPr>
        <p:spPr>
          <a:xfrm flipV="1">
            <a:off x="5126968" y="7351907"/>
            <a:ext cx="2480124" cy="314128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5" name="AutoShape 45"/>
          <p:cNvSpPr/>
          <p:nvPr/>
        </p:nvSpPr>
        <p:spPr>
          <a:xfrm flipH="1" flipV="1">
            <a:off x="10699469" y="7351907"/>
            <a:ext cx="1441978" cy="33837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6" name="TextBox 46"/>
          <p:cNvSpPr txBox="1"/>
          <p:nvPr/>
        </p:nvSpPr>
        <p:spPr>
          <a:xfrm>
            <a:off x="6688037" y="2040785"/>
            <a:ext cx="4513364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fills it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gives you energy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58895" y="2995007"/>
            <a:ext cx="5081438" cy="6567286"/>
          </a:xfrm>
          <a:custGeom>
            <a:avLst/>
            <a:gdLst/>
            <a:ahLst/>
            <a:cxnLst/>
            <a:rect l="l" t="t" r="r" b="b"/>
            <a:pathLst>
              <a:path w="5081438" h="6567286">
                <a:moveTo>
                  <a:pt x="0" y="0"/>
                </a:moveTo>
                <a:lnTo>
                  <a:pt x="5081437" y="0"/>
                </a:lnTo>
                <a:lnTo>
                  <a:pt x="5081437" y="6567286"/>
                </a:lnTo>
                <a:lnTo>
                  <a:pt x="0" y="656728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5657780" y="866775"/>
            <a:ext cx="6483667" cy="1074132"/>
            <a:chOff x="0" y="0"/>
            <a:chExt cx="1707632" cy="282899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07632" cy="282899"/>
            </a:xfrm>
            <a:custGeom>
              <a:avLst/>
              <a:gdLst/>
              <a:ahLst/>
              <a:cxnLst/>
              <a:rect l="l" t="t" r="r" b="b"/>
              <a:pathLst>
                <a:path w="1707632" h="282899">
                  <a:moveTo>
                    <a:pt x="35822" y="0"/>
                  </a:moveTo>
                  <a:lnTo>
                    <a:pt x="1671810" y="0"/>
                  </a:lnTo>
                  <a:cubicBezTo>
                    <a:pt x="1691594" y="0"/>
                    <a:pt x="1707632" y="16038"/>
                    <a:pt x="1707632" y="35822"/>
                  </a:cubicBezTo>
                  <a:lnTo>
                    <a:pt x="1707632" y="247077"/>
                  </a:lnTo>
                  <a:cubicBezTo>
                    <a:pt x="1707632" y="266861"/>
                    <a:pt x="1691594" y="282899"/>
                    <a:pt x="1671810" y="282899"/>
                  </a:cubicBezTo>
                  <a:lnTo>
                    <a:pt x="35822" y="282899"/>
                  </a:lnTo>
                  <a:cubicBezTo>
                    <a:pt x="16038" y="282899"/>
                    <a:pt x="0" y="266861"/>
                    <a:pt x="0" y="247077"/>
                  </a:cubicBezTo>
                  <a:lnTo>
                    <a:pt x="0" y="35822"/>
                  </a:lnTo>
                  <a:cubicBezTo>
                    <a:pt x="0" y="16038"/>
                    <a:pt x="16038" y="0"/>
                    <a:pt x="35822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707632" cy="3686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What empties it?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049519" y="3207594"/>
            <a:ext cx="2066830" cy="1021506"/>
            <a:chOff x="0" y="-47976"/>
            <a:chExt cx="544350" cy="26903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544350" cy="202364"/>
            </a:xfrm>
            <a:custGeom>
              <a:avLst/>
              <a:gdLst/>
              <a:ahLst/>
              <a:cxnLst/>
              <a:rect l="l" t="t" r="r" b="b"/>
              <a:pathLst>
                <a:path w="544350" h="202364">
                  <a:moveTo>
                    <a:pt x="101182" y="0"/>
                  </a:moveTo>
                  <a:lnTo>
                    <a:pt x="443168" y="0"/>
                  </a:lnTo>
                  <a:cubicBezTo>
                    <a:pt x="499050" y="0"/>
                    <a:pt x="544350" y="45301"/>
                    <a:pt x="544350" y="101182"/>
                  </a:cubicBezTo>
                  <a:lnTo>
                    <a:pt x="544350" y="101182"/>
                  </a:lnTo>
                  <a:cubicBezTo>
                    <a:pt x="544350" y="128017"/>
                    <a:pt x="533690" y="153753"/>
                    <a:pt x="514715" y="172728"/>
                  </a:cubicBezTo>
                  <a:cubicBezTo>
                    <a:pt x="495740" y="191704"/>
                    <a:pt x="470004" y="202364"/>
                    <a:pt x="443168" y="202364"/>
                  </a:cubicBezTo>
                  <a:lnTo>
                    <a:pt x="101182" y="202364"/>
                  </a:lnTo>
                  <a:cubicBezTo>
                    <a:pt x="74347" y="202364"/>
                    <a:pt x="48611" y="191704"/>
                    <a:pt x="29635" y="172728"/>
                  </a:cubicBezTo>
                  <a:cubicBezTo>
                    <a:pt x="10660" y="153753"/>
                    <a:pt x="0" y="128017"/>
                    <a:pt x="0" y="101182"/>
                  </a:cubicBezTo>
                  <a:lnTo>
                    <a:pt x="0" y="101182"/>
                  </a:lnTo>
                  <a:cubicBezTo>
                    <a:pt x="0" y="74347"/>
                    <a:pt x="10660" y="48611"/>
                    <a:pt x="29635" y="29635"/>
                  </a:cubicBezTo>
                  <a:cubicBezTo>
                    <a:pt x="48611" y="10660"/>
                    <a:pt x="74347" y="0"/>
                    <a:pt x="101182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976"/>
              <a:ext cx="544350" cy="269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Fights with friends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3055375" y="4046915"/>
            <a:ext cx="2066830" cy="654157"/>
            <a:chOff x="0" y="0"/>
            <a:chExt cx="544350" cy="172288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44350" cy="172288"/>
            </a:xfrm>
            <a:custGeom>
              <a:avLst/>
              <a:gdLst/>
              <a:ahLst/>
              <a:cxnLst/>
              <a:rect l="l" t="t" r="r" b="b"/>
              <a:pathLst>
                <a:path w="544350" h="172288">
                  <a:moveTo>
                    <a:pt x="86144" y="0"/>
                  </a:moveTo>
                  <a:lnTo>
                    <a:pt x="458206" y="0"/>
                  </a:lnTo>
                  <a:cubicBezTo>
                    <a:pt x="481053" y="0"/>
                    <a:pt x="502964" y="9076"/>
                    <a:pt x="519119" y="25231"/>
                  </a:cubicBezTo>
                  <a:cubicBezTo>
                    <a:pt x="535274" y="41386"/>
                    <a:pt x="544350" y="63297"/>
                    <a:pt x="544350" y="86144"/>
                  </a:cubicBezTo>
                  <a:lnTo>
                    <a:pt x="544350" y="86144"/>
                  </a:lnTo>
                  <a:cubicBezTo>
                    <a:pt x="544350" y="108991"/>
                    <a:pt x="535274" y="130902"/>
                    <a:pt x="519119" y="147057"/>
                  </a:cubicBezTo>
                  <a:cubicBezTo>
                    <a:pt x="502964" y="163213"/>
                    <a:pt x="481053" y="172288"/>
                    <a:pt x="458206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544350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Fatigue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582705" y="4760170"/>
            <a:ext cx="2206261" cy="1373931"/>
            <a:chOff x="0" y="-34990"/>
            <a:chExt cx="581073" cy="36185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581073" cy="295184"/>
            </a:xfrm>
            <a:custGeom>
              <a:avLst/>
              <a:gdLst/>
              <a:ahLst/>
              <a:cxnLst/>
              <a:rect l="l" t="t" r="r" b="b"/>
              <a:pathLst>
                <a:path w="581073" h="295184">
                  <a:moveTo>
                    <a:pt x="105272" y="0"/>
                  </a:moveTo>
                  <a:lnTo>
                    <a:pt x="475801" y="0"/>
                  </a:lnTo>
                  <a:cubicBezTo>
                    <a:pt x="533941" y="0"/>
                    <a:pt x="581073" y="47132"/>
                    <a:pt x="581073" y="105272"/>
                  </a:cubicBezTo>
                  <a:lnTo>
                    <a:pt x="581073" y="189912"/>
                  </a:lnTo>
                  <a:cubicBezTo>
                    <a:pt x="581073" y="248052"/>
                    <a:pt x="533941" y="295184"/>
                    <a:pt x="475801" y="295184"/>
                  </a:cubicBezTo>
                  <a:lnTo>
                    <a:pt x="105272" y="295184"/>
                  </a:lnTo>
                  <a:cubicBezTo>
                    <a:pt x="47132" y="295184"/>
                    <a:pt x="0" y="248052"/>
                    <a:pt x="0" y="189912"/>
                  </a:cubicBezTo>
                  <a:lnTo>
                    <a:pt x="0" y="105272"/>
                  </a:lnTo>
                  <a:cubicBezTo>
                    <a:pt x="0" y="47132"/>
                    <a:pt x="47132" y="0"/>
                    <a:pt x="105272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4990"/>
              <a:ext cx="581073" cy="36185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Pressure for school performance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2965965" y="4960192"/>
            <a:ext cx="2066830" cy="1021506"/>
            <a:chOff x="0" y="-33986"/>
            <a:chExt cx="544350" cy="269039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44350" cy="202364"/>
            </a:xfrm>
            <a:custGeom>
              <a:avLst/>
              <a:gdLst/>
              <a:ahLst/>
              <a:cxnLst/>
              <a:rect l="l" t="t" r="r" b="b"/>
              <a:pathLst>
                <a:path w="544350" h="202364">
                  <a:moveTo>
                    <a:pt x="101182" y="0"/>
                  </a:moveTo>
                  <a:lnTo>
                    <a:pt x="443168" y="0"/>
                  </a:lnTo>
                  <a:cubicBezTo>
                    <a:pt x="499050" y="0"/>
                    <a:pt x="544350" y="45301"/>
                    <a:pt x="544350" y="101182"/>
                  </a:cubicBezTo>
                  <a:lnTo>
                    <a:pt x="544350" y="101182"/>
                  </a:lnTo>
                  <a:cubicBezTo>
                    <a:pt x="544350" y="128017"/>
                    <a:pt x="533690" y="153753"/>
                    <a:pt x="514715" y="172728"/>
                  </a:cubicBezTo>
                  <a:cubicBezTo>
                    <a:pt x="495740" y="191704"/>
                    <a:pt x="470004" y="202364"/>
                    <a:pt x="443168" y="202364"/>
                  </a:cubicBezTo>
                  <a:lnTo>
                    <a:pt x="101182" y="202364"/>
                  </a:lnTo>
                  <a:cubicBezTo>
                    <a:pt x="74347" y="202364"/>
                    <a:pt x="48611" y="191704"/>
                    <a:pt x="29635" y="172728"/>
                  </a:cubicBezTo>
                  <a:cubicBezTo>
                    <a:pt x="10660" y="153753"/>
                    <a:pt x="0" y="128017"/>
                    <a:pt x="0" y="101182"/>
                  </a:cubicBezTo>
                  <a:lnTo>
                    <a:pt x="0" y="101182"/>
                  </a:lnTo>
                  <a:cubicBezTo>
                    <a:pt x="0" y="74347"/>
                    <a:pt x="10660" y="48611"/>
                    <a:pt x="29635" y="29635"/>
                  </a:cubicBezTo>
                  <a:cubicBezTo>
                    <a:pt x="48611" y="10660"/>
                    <a:pt x="74347" y="0"/>
                    <a:pt x="101182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33986"/>
              <a:ext cx="544350" cy="26903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 dirty="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Too many tasks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2582705" y="6390009"/>
            <a:ext cx="2533643" cy="654157"/>
            <a:chOff x="0" y="0"/>
            <a:chExt cx="667297" cy="172288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667297" cy="172288"/>
            </a:xfrm>
            <a:custGeom>
              <a:avLst/>
              <a:gdLst/>
              <a:ahLst/>
              <a:cxnLst/>
              <a:rect l="l" t="t" r="r" b="b"/>
              <a:pathLst>
                <a:path w="667297" h="172288">
                  <a:moveTo>
                    <a:pt x="86144" y="0"/>
                  </a:moveTo>
                  <a:lnTo>
                    <a:pt x="581153" y="0"/>
                  </a:lnTo>
                  <a:cubicBezTo>
                    <a:pt x="604000" y="0"/>
                    <a:pt x="625911" y="9076"/>
                    <a:pt x="642066" y="25231"/>
                  </a:cubicBezTo>
                  <a:cubicBezTo>
                    <a:pt x="658221" y="41386"/>
                    <a:pt x="667297" y="63297"/>
                    <a:pt x="667297" y="86144"/>
                  </a:cubicBezTo>
                  <a:lnTo>
                    <a:pt x="667297" y="86144"/>
                  </a:lnTo>
                  <a:cubicBezTo>
                    <a:pt x="667297" y="108991"/>
                    <a:pt x="658221" y="130902"/>
                    <a:pt x="642066" y="147057"/>
                  </a:cubicBezTo>
                  <a:cubicBezTo>
                    <a:pt x="625911" y="163213"/>
                    <a:pt x="604000" y="172288"/>
                    <a:pt x="581153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-66675"/>
              <a:ext cx="667297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Bad grades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2214189" y="6390009"/>
            <a:ext cx="2503000" cy="654157"/>
            <a:chOff x="0" y="0"/>
            <a:chExt cx="659226" cy="172288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659226" cy="172288"/>
            </a:xfrm>
            <a:custGeom>
              <a:avLst/>
              <a:gdLst/>
              <a:ahLst/>
              <a:cxnLst/>
              <a:rect l="l" t="t" r="r" b="b"/>
              <a:pathLst>
                <a:path w="659226" h="172288">
                  <a:moveTo>
                    <a:pt x="86144" y="0"/>
                  </a:moveTo>
                  <a:lnTo>
                    <a:pt x="573082" y="0"/>
                  </a:lnTo>
                  <a:cubicBezTo>
                    <a:pt x="595929" y="0"/>
                    <a:pt x="617840" y="9076"/>
                    <a:pt x="633995" y="25231"/>
                  </a:cubicBezTo>
                  <a:cubicBezTo>
                    <a:pt x="650151" y="41386"/>
                    <a:pt x="659226" y="63297"/>
                    <a:pt x="659226" y="86144"/>
                  </a:cubicBezTo>
                  <a:lnTo>
                    <a:pt x="659226" y="86144"/>
                  </a:lnTo>
                  <a:cubicBezTo>
                    <a:pt x="659226" y="108991"/>
                    <a:pt x="650151" y="130902"/>
                    <a:pt x="633995" y="147057"/>
                  </a:cubicBezTo>
                  <a:cubicBezTo>
                    <a:pt x="617840" y="163213"/>
                    <a:pt x="595929" y="172288"/>
                    <a:pt x="573082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0" y="-66675"/>
              <a:ext cx="659226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Sudden changes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12362076" y="7370957"/>
            <a:ext cx="1985632" cy="654157"/>
            <a:chOff x="0" y="0"/>
            <a:chExt cx="522965" cy="172288"/>
          </a:xfrm>
        </p:grpSpPr>
        <p:sp>
          <p:nvSpPr>
            <p:cNvPr id="25" name="Freeform 25"/>
            <p:cNvSpPr/>
            <p:nvPr/>
          </p:nvSpPr>
          <p:spPr>
            <a:xfrm>
              <a:off x="0" y="0"/>
              <a:ext cx="522965" cy="172288"/>
            </a:xfrm>
            <a:custGeom>
              <a:avLst/>
              <a:gdLst/>
              <a:ahLst/>
              <a:cxnLst/>
              <a:rect l="l" t="t" r="r" b="b"/>
              <a:pathLst>
                <a:path w="522965" h="172288">
                  <a:moveTo>
                    <a:pt x="86144" y="0"/>
                  </a:moveTo>
                  <a:lnTo>
                    <a:pt x="436821" y="0"/>
                  </a:lnTo>
                  <a:cubicBezTo>
                    <a:pt x="459668" y="0"/>
                    <a:pt x="481579" y="9076"/>
                    <a:pt x="497734" y="25231"/>
                  </a:cubicBezTo>
                  <a:cubicBezTo>
                    <a:pt x="513889" y="41386"/>
                    <a:pt x="522965" y="63297"/>
                    <a:pt x="522965" y="86144"/>
                  </a:cubicBezTo>
                  <a:lnTo>
                    <a:pt x="522965" y="86144"/>
                  </a:lnTo>
                  <a:cubicBezTo>
                    <a:pt x="522965" y="108991"/>
                    <a:pt x="513889" y="130902"/>
                    <a:pt x="497734" y="147057"/>
                  </a:cubicBezTo>
                  <a:cubicBezTo>
                    <a:pt x="481579" y="163213"/>
                    <a:pt x="459668" y="172288"/>
                    <a:pt x="436821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-66675"/>
              <a:ext cx="52296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Fights</a:t>
              </a:r>
            </a:p>
          </p:txBody>
        </p:sp>
      </p:grpSp>
      <p:grpSp>
        <p:nvGrpSpPr>
          <p:cNvPr id="27" name="Group 27"/>
          <p:cNvGrpSpPr/>
          <p:nvPr/>
        </p:nvGrpSpPr>
        <p:grpSpPr>
          <a:xfrm>
            <a:off x="2876556" y="7512165"/>
            <a:ext cx="2245649" cy="654157"/>
            <a:chOff x="0" y="0"/>
            <a:chExt cx="591447" cy="172288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591447" cy="172288"/>
            </a:xfrm>
            <a:custGeom>
              <a:avLst/>
              <a:gdLst/>
              <a:ahLst/>
              <a:cxnLst/>
              <a:rect l="l" t="t" r="r" b="b"/>
              <a:pathLst>
                <a:path w="591447" h="172288">
                  <a:moveTo>
                    <a:pt x="86144" y="0"/>
                  </a:moveTo>
                  <a:lnTo>
                    <a:pt x="505302" y="0"/>
                  </a:lnTo>
                  <a:cubicBezTo>
                    <a:pt x="528149" y="0"/>
                    <a:pt x="550060" y="9076"/>
                    <a:pt x="566216" y="25231"/>
                  </a:cubicBezTo>
                  <a:cubicBezTo>
                    <a:pt x="582371" y="41386"/>
                    <a:pt x="591447" y="63297"/>
                    <a:pt x="591447" y="86144"/>
                  </a:cubicBezTo>
                  <a:lnTo>
                    <a:pt x="591447" y="86144"/>
                  </a:lnTo>
                  <a:cubicBezTo>
                    <a:pt x="591447" y="108991"/>
                    <a:pt x="582371" y="130902"/>
                    <a:pt x="566216" y="147057"/>
                  </a:cubicBezTo>
                  <a:cubicBezTo>
                    <a:pt x="550060" y="163213"/>
                    <a:pt x="528149" y="172288"/>
                    <a:pt x="505302" y="172288"/>
                  </a:cubicBezTo>
                  <a:lnTo>
                    <a:pt x="86144" y="172288"/>
                  </a:lnTo>
                  <a:cubicBezTo>
                    <a:pt x="63297" y="172288"/>
                    <a:pt x="41386" y="163213"/>
                    <a:pt x="25231" y="147057"/>
                  </a:cubicBezTo>
                  <a:cubicBezTo>
                    <a:pt x="9076" y="130902"/>
                    <a:pt x="0" y="108991"/>
                    <a:pt x="0" y="86144"/>
                  </a:cubicBezTo>
                  <a:lnTo>
                    <a:pt x="0" y="86144"/>
                  </a:lnTo>
                  <a:cubicBezTo>
                    <a:pt x="0" y="63297"/>
                    <a:pt x="9076" y="41386"/>
                    <a:pt x="25231" y="25231"/>
                  </a:cubicBezTo>
                  <a:cubicBezTo>
                    <a:pt x="41386" y="9076"/>
                    <a:pt x="63297" y="0"/>
                    <a:pt x="8614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66675"/>
              <a:ext cx="591447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Family concerns</a:t>
              </a:r>
            </a:p>
          </p:txBody>
        </p:sp>
      </p:grpSp>
      <p:grpSp>
        <p:nvGrpSpPr>
          <p:cNvPr id="30" name="Group 30"/>
          <p:cNvGrpSpPr/>
          <p:nvPr/>
        </p:nvGrpSpPr>
        <p:grpSpPr>
          <a:xfrm>
            <a:off x="12362076" y="8443579"/>
            <a:ext cx="2754273" cy="654157"/>
            <a:chOff x="0" y="0"/>
            <a:chExt cx="725405" cy="172288"/>
          </a:xfrm>
        </p:grpSpPr>
        <p:sp>
          <p:nvSpPr>
            <p:cNvPr id="31" name="Freeform 31"/>
            <p:cNvSpPr/>
            <p:nvPr/>
          </p:nvSpPr>
          <p:spPr>
            <a:xfrm>
              <a:off x="0" y="0"/>
              <a:ext cx="725405" cy="172288"/>
            </a:xfrm>
            <a:custGeom>
              <a:avLst/>
              <a:gdLst/>
              <a:ahLst/>
              <a:cxnLst/>
              <a:rect l="l" t="t" r="r" b="b"/>
              <a:pathLst>
                <a:path w="725405" h="172288">
                  <a:moveTo>
                    <a:pt x="84326" y="0"/>
                  </a:moveTo>
                  <a:lnTo>
                    <a:pt x="641079" y="0"/>
                  </a:lnTo>
                  <a:cubicBezTo>
                    <a:pt x="687651" y="0"/>
                    <a:pt x="725405" y="37754"/>
                    <a:pt x="725405" y="84326"/>
                  </a:cubicBezTo>
                  <a:lnTo>
                    <a:pt x="725405" y="87962"/>
                  </a:lnTo>
                  <a:cubicBezTo>
                    <a:pt x="725405" y="134534"/>
                    <a:pt x="687651" y="172288"/>
                    <a:pt x="641079" y="172288"/>
                  </a:cubicBezTo>
                  <a:lnTo>
                    <a:pt x="84326" y="172288"/>
                  </a:lnTo>
                  <a:cubicBezTo>
                    <a:pt x="37754" y="172288"/>
                    <a:pt x="0" y="134534"/>
                    <a:pt x="0" y="87962"/>
                  </a:cubicBezTo>
                  <a:lnTo>
                    <a:pt x="0" y="84326"/>
                  </a:lnTo>
                  <a:cubicBezTo>
                    <a:pt x="0" y="37754"/>
                    <a:pt x="37754" y="0"/>
                    <a:pt x="84326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0" y="-66675"/>
              <a:ext cx="725405" cy="2389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Feeling alone</a:t>
              </a:r>
            </a:p>
          </p:txBody>
        </p:sp>
      </p:grpSp>
      <p:sp>
        <p:nvSpPr>
          <p:cNvPr id="33" name="AutoShape 33"/>
          <p:cNvSpPr/>
          <p:nvPr/>
        </p:nvSpPr>
        <p:spPr>
          <a:xfrm flipH="1">
            <a:off x="10173311" y="4046915"/>
            <a:ext cx="2876208" cy="654157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4" name="AutoShape 34"/>
          <p:cNvSpPr/>
          <p:nvPr/>
        </p:nvSpPr>
        <p:spPr>
          <a:xfrm>
            <a:off x="5122205" y="4373994"/>
            <a:ext cx="2484886" cy="769506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5" name="AutoShape 35"/>
          <p:cNvSpPr/>
          <p:nvPr/>
        </p:nvSpPr>
        <p:spPr>
          <a:xfrm flipH="1" flipV="1">
            <a:off x="10467004" y="5327550"/>
            <a:ext cx="2115701" cy="222635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6" name="AutoShape 36"/>
          <p:cNvSpPr/>
          <p:nvPr/>
        </p:nvSpPr>
        <p:spPr>
          <a:xfrm>
            <a:off x="5032795" y="5416312"/>
            <a:ext cx="2574296" cy="68928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7" name="AutoShape 37"/>
          <p:cNvSpPr/>
          <p:nvPr/>
        </p:nvSpPr>
        <p:spPr>
          <a:xfrm flipH="1" flipV="1">
            <a:off x="10897641" y="6111829"/>
            <a:ext cx="1685064" cy="605259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8" name="AutoShape 38"/>
          <p:cNvSpPr/>
          <p:nvPr/>
        </p:nvSpPr>
        <p:spPr>
          <a:xfrm flipV="1">
            <a:off x="4717190" y="6278650"/>
            <a:ext cx="2889902" cy="592308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39" name="AutoShape 39"/>
          <p:cNvSpPr/>
          <p:nvPr/>
        </p:nvSpPr>
        <p:spPr>
          <a:xfrm flipH="1" flipV="1">
            <a:off x="10699469" y="6944100"/>
            <a:ext cx="1662607" cy="753936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0" name="AutoShape 40"/>
          <p:cNvSpPr/>
          <p:nvPr/>
        </p:nvSpPr>
        <p:spPr>
          <a:xfrm flipV="1">
            <a:off x="5122205" y="7351907"/>
            <a:ext cx="2484886" cy="641207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1" name="AutoShape 41"/>
          <p:cNvSpPr/>
          <p:nvPr/>
        </p:nvSpPr>
        <p:spPr>
          <a:xfrm flipH="1" flipV="1">
            <a:off x="10699469" y="7351907"/>
            <a:ext cx="1662607" cy="141875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oval" w="lg" len="lg"/>
          </a:ln>
        </p:spPr>
        <p:txBody>
          <a:bodyPr/>
          <a:lstStyle/>
          <a:p>
            <a:endParaRPr lang="es-ES"/>
          </a:p>
        </p:txBody>
      </p:sp>
      <p:sp>
        <p:nvSpPr>
          <p:cNvPr id="42" name="TextBox 42"/>
          <p:cNvSpPr txBox="1"/>
          <p:nvPr/>
        </p:nvSpPr>
        <p:spPr>
          <a:xfrm>
            <a:off x="5747989" y="2115278"/>
            <a:ext cx="6393458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empties it </a:t>
            </a: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drains your well-being</a:t>
            </a:r>
            <a:r>
              <a:rPr lang="en-US" sz="2000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.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1.9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283779" y="6625362"/>
            <a:ext cx="11720442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"Pizza massage" – A body strategy to reduce stress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19276" y="1111259"/>
            <a:ext cx="7283597" cy="6036281"/>
          </a:xfrm>
          <a:custGeom>
            <a:avLst/>
            <a:gdLst/>
            <a:ahLst/>
            <a:cxnLst/>
            <a:rect l="l" t="t" r="r" b="b"/>
            <a:pathLst>
              <a:path w="7283597" h="6036281">
                <a:moveTo>
                  <a:pt x="0" y="0"/>
                </a:moveTo>
                <a:lnTo>
                  <a:pt x="7283597" y="0"/>
                </a:lnTo>
                <a:lnTo>
                  <a:pt x="7283597" y="6036282"/>
                </a:lnTo>
                <a:lnTo>
                  <a:pt x="0" y="6036282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351400"/>
            <a:ext cx="556260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Chairs in pairs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Calm music (optional)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Small balls or rollers (optional)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5091452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Do partner massage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, imagining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preparing pizza.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Learn to relax the body through respectful contact.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9032756" y="7775540"/>
            <a:ext cx="8924291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 massage must be gentle and respect the other person's space.</a:t>
            </a: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If someone doesn't feel comfortable, they can say "stop" at any time.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476568" y="3138542"/>
            <a:ext cx="5676075" cy="6119758"/>
          </a:xfrm>
          <a:custGeom>
            <a:avLst/>
            <a:gdLst/>
            <a:ahLst/>
            <a:cxnLst/>
            <a:rect l="l" t="t" r="r" b="b"/>
            <a:pathLst>
              <a:path w="5676075" h="6119758">
                <a:moveTo>
                  <a:pt x="0" y="0"/>
                </a:moveTo>
                <a:lnTo>
                  <a:pt x="5676076" y="0"/>
                </a:lnTo>
                <a:lnTo>
                  <a:pt x="5676076" y="6119758"/>
                </a:lnTo>
                <a:lnTo>
                  <a:pt x="0" y="61197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921945" y="1365570"/>
            <a:ext cx="12699349" cy="654050"/>
            <a:chOff x="0" y="0"/>
            <a:chExt cx="16932466" cy="872067"/>
          </a:xfrm>
        </p:grpSpPr>
        <p:sp>
          <p:nvSpPr>
            <p:cNvPr id="4" name="TextBox 4"/>
            <p:cNvSpPr txBox="1"/>
            <p:nvPr/>
          </p:nvSpPr>
          <p:spPr>
            <a:xfrm>
              <a:off x="1191588" y="-66675"/>
              <a:ext cx="15740878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Imagine that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the back is the base of a pizza.</a:t>
              </a:r>
            </a:p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First we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"clean the table"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: gently brush with the palms from top to bottom.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921945" y="2595722"/>
            <a:ext cx="9842858" cy="682625"/>
            <a:chOff x="0" y="0"/>
            <a:chExt cx="13123810" cy="910167"/>
          </a:xfrm>
        </p:grpSpPr>
        <p:sp>
          <p:nvSpPr>
            <p:cNvPr id="7" name="TextBox 7"/>
            <p:cNvSpPr txBox="1"/>
            <p:nvPr/>
          </p:nvSpPr>
          <p:spPr>
            <a:xfrm>
              <a:off x="1191588" y="-28575"/>
              <a:ext cx="11932222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With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our fingertips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we pretend to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sprinkle the flour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, so the dough doesn't stick: very light touches.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921945" y="3854450"/>
            <a:ext cx="8646146" cy="673100"/>
            <a:chOff x="0" y="0"/>
            <a:chExt cx="11528195" cy="897467"/>
          </a:xfrm>
        </p:grpSpPr>
        <p:sp>
          <p:nvSpPr>
            <p:cNvPr id="10" name="TextBox 10"/>
            <p:cNvSpPr txBox="1"/>
            <p:nvPr/>
          </p:nvSpPr>
          <p:spPr>
            <a:xfrm>
              <a:off x="1191588" y="-41275"/>
              <a:ext cx="10336607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We make small circular movements or a gentle pressure, 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as if we were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kneading the dough.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921945" y="5103653"/>
            <a:ext cx="9554623" cy="692150"/>
            <a:chOff x="0" y="0"/>
            <a:chExt cx="12739498" cy="922867"/>
          </a:xfrm>
        </p:grpSpPr>
        <p:sp>
          <p:nvSpPr>
            <p:cNvPr id="13" name="TextBox 13"/>
            <p:cNvSpPr txBox="1"/>
            <p:nvPr/>
          </p:nvSpPr>
          <p:spPr>
            <a:xfrm>
              <a:off x="1191588" y="-15875"/>
              <a:ext cx="11547910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We push our hands outward,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from the center to the sides, as if we were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stretching the dough.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921945" y="6371905"/>
            <a:ext cx="9554623" cy="2549525"/>
            <a:chOff x="0" y="0"/>
            <a:chExt cx="12739498" cy="3399367"/>
          </a:xfrm>
        </p:grpSpPr>
        <p:sp>
          <p:nvSpPr>
            <p:cNvPr id="16" name="TextBox 16"/>
            <p:cNvSpPr txBox="1"/>
            <p:nvPr/>
          </p:nvSpPr>
          <p:spPr>
            <a:xfrm>
              <a:off x="1191588" y="-20108"/>
              <a:ext cx="1154791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Now let's add the ingredients: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1191588" y="581025"/>
              <a:ext cx="11265982" cy="2818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Tomato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: gentle taps with closed fists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Salami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: gently press with the palm of the hand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Paprika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: short lines with a finger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Mushrooms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: gentle pressure with the thumb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Onions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: circles with the fingers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Cheese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: very light touches with the fingertips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83225" y="3138542"/>
            <a:ext cx="5676075" cy="6119758"/>
          </a:xfrm>
          <a:custGeom>
            <a:avLst/>
            <a:gdLst/>
            <a:ahLst/>
            <a:cxnLst/>
            <a:rect l="l" t="t" r="r" b="b"/>
            <a:pathLst>
              <a:path w="5676075" h="6119758">
                <a:moveTo>
                  <a:pt x="0" y="0"/>
                </a:moveTo>
                <a:lnTo>
                  <a:pt x="5676075" y="0"/>
                </a:lnTo>
                <a:lnTo>
                  <a:pt x="5676075" y="6119758"/>
                </a:lnTo>
                <a:lnTo>
                  <a:pt x="0" y="61197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735953" y="2101606"/>
            <a:ext cx="2984798" cy="3720969"/>
            <a:chOff x="0" y="0"/>
            <a:chExt cx="3979730" cy="4961291"/>
          </a:xfrm>
        </p:grpSpPr>
        <p:sp>
          <p:nvSpPr>
            <p:cNvPr id="4" name="TextBox 4"/>
            <p:cNvSpPr txBox="1"/>
            <p:nvPr/>
          </p:nvSpPr>
          <p:spPr>
            <a:xfrm>
              <a:off x="719526" y="-66675"/>
              <a:ext cx="2540678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Step 1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56261" y="1206138"/>
              <a:ext cx="3267208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Put the pizza in the oven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2612850"/>
              <a:ext cx="3979730" cy="2348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We slowly slide our hands from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bottom to top,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as if we were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putting the pizza in the oven.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5420656" y="2101606"/>
            <a:ext cx="3070622" cy="4063869"/>
            <a:chOff x="0" y="0"/>
            <a:chExt cx="4094162" cy="5418491"/>
          </a:xfrm>
        </p:grpSpPr>
        <p:sp>
          <p:nvSpPr>
            <p:cNvPr id="8" name="TextBox 8"/>
            <p:cNvSpPr txBox="1"/>
            <p:nvPr/>
          </p:nvSpPr>
          <p:spPr>
            <a:xfrm>
              <a:off x="868356" y="-66675"/>
              <a:ext cx="235745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Step 2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1206138"/>
              <a:ext cx="4094162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Warm up the pizza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600150"/>
              <a:ext cx="4094162" cy="2818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We rub our hands</a:t>
              </a: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 to warm them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and gently place them on the shoulders or upper back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(not on the spine).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9191183" y="2101606"/>
            <a:ext cx="2637334" cy="3368543"/>
            <a:chOff x="0" y="0"/>
            <a:chExt cx="3516445" cy="4491391"/>
          </a:xfrm>
        </p:grpSpPr>
        <p:sp>
          <p:nvSpPr>
            <p:cNvPr id="12" name="TextBox 12"/>
            <p:cNvSpPr txBox="1"/>
            <p:nvPr/>
          </p:nvSpPr>
          <p:spPr>
            <a:xfrm>
              <a:off x="469892" y="-66675"/>
              <a:ext cx="257666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Step 3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259424" y="1206138"/>
              <a:ext cx="2997597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Take the pizza out of the oven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2612850"/>
              <a:ext cx="3516445" cy="18785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We gently slide the hand downward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dirty="0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to end the massage.</a:t>
              </a:r>
            </a:p>
          </p:txBody>
        </p:sp>
      </p:grp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583225" y="3138542"/>
            <a:ext cx="5676075" cy="6119758"/>
          </a:xfrm>
          <a:custGeom>
            <a:avLst/>
            <a:gdLst/>
            <a:ahLst/>
            <a:cxnLst/>
            <a:rect l="l" t="t" r="r" b="b"/>
            <a:pathLst>
              <a:path w="5676075" h="6119758">
                <a:moveTo>
                  <a:pt x="0" y="0"/>
                </a:moveTo>
                <a:lnTo>
                  <a:pt x="5676075" y="0"/>
                </a:lnTo>
                <a:lnTo>
                  <a:pt x="5676075" y="6119758"/>
                </a:lnTo>
                <a:lnTo>
                  <a:pt x="0" y="611975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3649043" y="5619597"/>
            <a:ext cx="6126028" cy="1870129"/>
            <a:chOff x="0" y="0"/>
            <a:chExt cx="1613440" cy="492544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613440" cy="492544"/>
            </a:xfrm>
            <a:custGeom>
              <a:avLst/>
              <a:gdLst/>
              <a:ahLst/>
              <a:cxnLst/>
              <a:rect l="l" t="t" r="r" b="b"/>
              <a:pathLst>
                <a:path w="1613440" h="492544">
                  <a:moveTo>
                    <a:pt x="37913" y="0"/>
                  </a:moveTo>
                  <a:lnTo>
                    <a:pt x="1575526" y="0"/>
                  </a:lnTo>
                  <a:cubicBezTo>
                    <a:pt x="1585582" y="0"/>
                    <a:pt x="1595225" y="3994"/>
                    <a:pt x="1602335" y="11105"/>
                  </a:cubicBezTo>
                  <a:cubicBezTo>
                    <a:pt x="1609445" y="18215"/>
                    <a:pt x="1613440" y="27858"/>
                    <a:pt x="1613440" y="37913"/>
                  </a:cubicBezTo>
                  <a:lnTo>
                    <a:pt x="1613440" y="454631"/>
                  </a:lnTo>
                  <a:cubicBezTo>
                    <a:pt x="1613440" y="464686"/>
                    <a:pt x="1609445" y="474330"/>
                    <a:pt x="1602335" y="481440"/>
                  </a:cubicBezTo>
                  <a:cubicBezTo>
                    <a:pt x="1595225" y="488550"/>
                    <a:pt x="1585582" y="492544"/>
                    <a:pt x="1575526" y="492544"/>
                  </a:cubicBezTo>
                  <a:lnTo>
                    <a:pt x="37913" y="492544"/>
                  </a:lnTo>
                  <a:cubicBezTo>
                    <a:pt x="27858" y="492544"/>
                    <a:pt x="18215" y="488550"/>
                    <a:pt x="11105" y="481440"/>
                  </a:cubicBezTo>
                  <a:cubicBezTo>
                    <a:pt x="3994" y="474330"/>
                    <a:pt x="0" y="464686"/>
                    <a:pt x="0" y="454631"/>
                  </a:cubicBezTo>
                  <a:lnTo>
                    <a:pt x="0" y="37913"/>
                  </a:lnTo>
                  <a:cubicBezTo>
                    <a:pt x="0" y="27858"/>
                    <a:pt x="3994" y="18215"/>
                    <a:pt x="11105" y="11105"/>
                  </a:cubicBezTo>
                  <a:cubicBezTo>
                    <a:pt x="18215" y="3994"/>
                    <a:pt x="27858" y="0"/>
                    <a:pt x="37913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613440" cy="5782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did you feel before and after?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3649043" y="2797274"/>
            <a:ext cx="6126028" cy="1870129"/>
            <a:chOff x="0" y="0"/>
            <a:chExt cx="1613440" cy="49254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613440" cy="492544"/>
            </a:xfrm>
            <a:custGeom>
              <a:avLst/>
              <a:gdLst/>
              <a:ahLst/>
              <a:cxnLst/>
              <a:rect l="l" t="t" r="r" b="b"/>
              <a:pathLst>
                <a:path w="1613440" h="492544">
                  <a:moveTo>
                    <a:pt x="37913" y="0"/>
                  </a:moveTo>
                  <a:lnTo>
                    <a:pt x="1575526" y="0"/>
                  </a:lnTo>
                  <a:cubicBezTo>
                    <a:pt x="1585582" y="0"/>
                    <a:pt x="1595225" y="3994"/>
                    <a:pt x="1602335" y="11105"/>
                  </a:cubicBezTo>
                  <a:cubicBezTo>
                    <a:pt x="1609445" y="18215"/>
                    <a:pt x="1613440" y="27858"/>
                    <a:pt x="1613440" y="37913"/>
                  </a:cubicBezTo>
                  <a:lnTo>
                    <a:pt x="1613440" y="454631"/>
                  </a:lnTo>
                  <a:cubicBezTo>
                    <a:pt x="1613440" y="464686"/>
                    <a:pt x="1609445" y="474330"/>
                    <a:pt x="1602335" y="481440"/>
                  </a:cubicBezTo>
                  <a:cubicBezTo>
                    <a:pt x="1595225" y="488550"/>
                    <a:pt x="1585582" y="492544"/>
                    <a:pt x="1575526" y="492544"/>
                  </a:cubicBezTo>
                  <a:lnTo>
                    <a:pt x="37913" y="492544"/>
                  </a:lnTo>
                  <a:cubicBezTo>
                    <a:pt x="27858" y="492544"/>
                    <a:pt x="18215" y="488550"/>
                    <a:pt x="11105" y="481440"/>
                  </a:cubicBezTo>
                  <a:cubicBezTo>
                    <a:pt x="3994" y="474330"/>
                    <a:pt x="0" y="464686"/>
                    <a:pt x="0" y="454631"/>
                  </a:cubicBezTo>
                  <a:lnTo>
                    <a:pt x="0" y="37913"/>
                  </a:lnTo>
                  <a:cubicBezTo>
                    <a:pt x="0" y="27858"/>
                    <a:pt x="3994" y="18215"/>
                    <a:pt x="11105" y="11105"/>
                  </a:cubicBezTo>
                  <a:cubicBezTo>
                    <a:pt x="18215" y="3994"/>
                    <a:pt x="27858" y="0"/>
                    <a:pt x="37913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1613440" cy="57826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Which part of the massage relaxed you the most?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666577" y="4029616"/>
            <a:ext cx="6453509" cy="1673427"/>
            <a:chOff x="0" y="0"/>
            <a:chExt cx="1699690" cy="4407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99689" cy="440738"/>
            </a:xfrm>
            <a:custGeom>
              <a:avLst/>
              <a:gdLst/>
              <a:ahLst/>
              <a:cxnLst/>
              <a:rect l="l" t="t" r="r" b="b"/>
              <a:pathLst>
                <a:path w="1699689" h="440738">
                  <a:moveTo>
                    <a:pt x="35989" y="0"/>
                  </a:moveTo>
                  <a:lnTo>
                    <a:pt x="1663700" y="0"/>
                  </a:lnTo>
                  <a:cubicBezTo>
                    <a:pt x="1673245" y="0"/>
                    <a:pt x="1682399" y="3792"/>
                    <a:pt x="1689148" y="10541"/>
                  </a:cubicBezTo>
                  <a:cubicBezTo>
                    <a:pt x="1695898" y="17290"/>
                    <a:pt x="1699689" y="26444"/>
                    <a:pt x="1699689" y="35989"/>
                  </a:cubicBezTo>
                  <a:lnTo>
                    <a:pt x="1699689" y="404749"/>
                  </a:lnTo>
                  <a:cubicBezTo>
                    <a:pt x="1699689" y="414294"/>
                    <a:pt x="1695898" y="423448"/>
                    <a:pt x="1689148" y="430197"/>
                  </a:cubicBezTo>
                  <a:cubicBezTo>
                    <a:pt x="1682399" y="436946"/>
                    <a:pt x="1673245" y="440738"/>
                    <a:pt x="1663700" y="440738"/>
                  </a:cubicBezTo>
                  <a:lnTo>
                    <a:pt x="35989" y="440738"/>
                  </a:lnTo>
                  <a:cubicBezTo>
                    <a:pt x="16113" y="440738"/>
                    <a:pt x="0" y="424625"/>
                    <a:pt x="0" y="404749"/>
                  </a:cubicBezTo>
                  <a:lnTo>
                    <a:pt x="0" y="35989"/>
                  </a:lnTo>
                  <a:cubicBezTo>
                    <a:pt x="0" y="16113"/>
                    <a:pt x="16113" y="0"/>
                    <a:pt x="3598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699690" cy="526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is stress for you?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666577" y="6036419"/>
            <a:ext cx="6453509" cy="1673427"/>
            <a:chOff x="0" y="0"/>
            <a:chExt cx="1699690" cy="440738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99689" cy="440738"/>
            </a:xfrm>
            <a:custGeom>
              <a:avLst/>
              <a:gdLst/>
              <a:ahLst/>
              <a:cxnLst/>
              <a:rect l="l" t="t" r="r" b="b"/>
              <a:pathLst>
                <a:path w="1699689" h="440738">
                  <a:moveTo>
                    <a:pt x="35989" y="0"/>
                  </a:moveTo>
                  <a:lnTo>
                    <a:pt x="1663700" y="0"/>
                  </a:lnTo>
                  <a:cubicBezTo>
                    <a:pt x="1673245" y="0"/>
                    <a:pt x="1682399" y="3792"/>
                    <a:pt x="1689148" y="10541"/>
                  </a:cubicBezTo>
                  <a:cubicBezTo>
                    <a:pt x="1695898" y="17290"/>
                    <a:pt x="1699689" y="26444"/>
                    <a:pt x="1699689" y="35989"/>
                  </a:cubicBezTo>
                  <a:lnTo>
                    <a:pt x="1699689" y="404749"/>
                  </a:lnTo>
                  <a:cubicBezTo>
                    <a:pt x="1699689" y="414294"/>
                    <a:pt x="1695898" y="423448"/>
                    <a:pt x="1689148" y="430197"/>
                  </a:cubicBezTo>
                  <a:cubicBezTo>
                    <a:pt x="1682399" y="436946"/>
                    <a:pt x="1673245" y="440738"/>
                    <a:pt x="1663700" y="440738"/>
                  </a:cubicBezTo>
                  <a:lnTo>
                    <a:pt x="35989" y="440738"/>
                  </a:lnTo>
                  <a:cubicBezTo>
                    <a:pt x="16113" y="440738"/>
                    <a:pt x="0" y="424625"/>
                    <a:pt x="0" y="404749"/>
                  </a:cubicBezTo>
                  <a:lnTo>
                    <a:pt x="0" y="35989"/>
                  </a:lnTo>
                  <a:cubicBezTo>
                    <a:pt x="0" y="16113"/>
                    <a:pt x="16113" y="0"/>
                    <a:pt x="3598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1699690" cy="52646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do you realize you are stressed?</a:t>
              </a:r>
            </a:p>
          </p:txBody>
        </p:sp>
      </p:grpSp>
      <p:sp>
        <p:nvSpPr>
          <p:cNvPr id="8" name="Freeform 8"/>
          <p:cNvSpPr/>
          <p:nvPr/>
        </p:nvSpPr>
        <p:spPr>
          <a:xfrm>
            <a:off x="13264575" y="3885091"/>
            <a:ext cx="4670770" cy="6958316"/>
          </a:xfrm>
          <a:custGeom>
            <a:avLst/>
            <a:gdLst/>
            <a:ahLst/>
            <a:cxnLst/>
            <a:rect l="l" t="t" r="r" b="b"/>
            <a:pathLst>
              <a:path w="4670770" h="6958316">
                <a:moveTo>
                  <a:pt x="0" y="0"/>
                </a:moveTo>
                <a:lnTo>
                  <a:pt x="4670770" y="0"/>
                </a:lnTo>
                <a:lnTo>
                  <a:pt x="4670770" y="6958316"/>
                </a:lnTo>
                <a:lnTo>
                  <a:pt x="0" y="69583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9" name="Freeform 9"/>
          <p:cNvSpPr/>
          <p:nvPr/>
        </p:nvSpPr>
        <p:spPr>
          <a:xfrm>
            <a:off x="496061" y="3885091"/>
            <a:ext cx="4367538" cy="6732236"/>
          </a:xfrm>
          <a:custGeom>
            <a:avLst/>
            <a:gdLst/>
            <a:ahLst/>
            <a:cxnLst/>
            <a:rect l="l" t="t" r="r" b="b"/>
            <a:pathLst>
              <a:path w="4367538" h="6732236">
                <a:moveTo>
                  <a:pt x="0" y="0"/>
                </a:moveTo>
                <a:lnTo>
                  <a:pt x="4367538" y="0"/>
                </a:lnTo>
                <a:lnTo>
                  <a:pt x="4367538" y="6732236"/>
                </a:lnTo>
                <a:lnTo>
                  <a:pt x="0" y="673223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0" name="TextBox 10"/>
          <p:cNvSpPr txBox="1"/>
          <p:nvPr/>
        </p:nvSpPr>
        <p:spPr>
          <a:xfrm>
            <a:off x="7667625" y="1066800"/>
            <a:ext cx="2952750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is stress?</a:t>
            </a:r>
          </a:p>
        </p:txBody>
      </p:sp>
      <p:grpSp>
        <p:nvGrpSpPr>
          <p:cNvPr id="11" name="Group 11"/>
          <p:cNvGrpSpPr/>
          <p:nvPr/>
        </p:nvGrpSpPr>
        <p:grpSpPr>
          <a:xfrm>
            <a:off x="5917246" y="2159469"/>
            <a:ext cx="6453509" cy="457200"/>
            <a:chOff x="0" y="0"/>
            <a:chExt cx="8604678" cy="609600"/>
          </a:xfrm>
        </p:grpSpPr>
        <p:sp>
          <p:nvSpPr>
            <p:cNvPr id="12" name="TextBox 12"/>
            <p:cNvSpPr txBox="1"/>
            <p:nvPr/>
          </p:nvSpPr>
          <p:spPr>
            <a:xfrm>
              <a:off x="706068" y="37042"/>
              <a:ext cx="789861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Stress is a normal body reaction.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564739" y="2945730"/>
            <a:ext cx="7158522" cy="457200"/>
            <a:chOff x="0" y="0"/>
            <a:chExt cx="9544696" cy="609600"/>
          </a:xfrm>
        </p:grpSpPr>
        <p:sp>
          <p:nvSpPr>
            <p:cNvPr id="15" name="TextBox 15"/>
            <p:cNvSpPr txBox="1"/>
            <p:nvPr/>
          </p:nvSpPr>
          <p:spPr>
            <a:xfrm>
              <a:off x="755611" y="37042"/>
              <a:ext cx="8789085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Sometimes it helps us, sometimes it blocks us.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1.10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6625362"/>
            <a:ext cx="9038152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Guided journey to your "inner place of strength"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028700"/>
            <a:ext cx="5808114" cy="8166065"/>
          </a:xfrm>
          <a:custGeom>
            <a:avLst/>
            <a:gdLst/>
            <a:ahLst/>
            <a:cxnLst/>
            <a:rect l="l" t="t" r="r" b="b"/>
            <a:pathLst>
              <a:path w="5808114" h="8166065">
                <a:moveTo>
                  <a:pt x="0" y="0"/>
                </a:moveTo>
                <a:lnTo>
                  <a:pt x="5808114" y="0"/>
                </a:lnTo>
                <a:lnTo>
                  <a:pt x="5808114" y="8166065"/>
                </a:lnTo>
                <a:lnTo>
                  <a:pt x="0" y="81660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351400"/>
            <a:ext cx="5562600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Calm music (optional)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Calm environment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5091452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Guide a visualization to a personal safe and relaxing place.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9881" y="1028700"/>
            <a:ext cx="16409419" cy="8656097"/>
          </a:xfrm>
          <a:custGeom>
            <a:avLst/>
            <a:gdLst/>
            <a:ahLst/>
            <a:cxnLst/>
            <a:rect l="l" t="t" r="r" b="b"/>
            <a:pathLst>
              <a:path w="16409419" h="8656097">
                <a:moveTo>
                  <a:pt x="0" y="0"/>
                </a:moveTo>
                <a:lnTo>
                  <a:pt x="16409419" y="0"/>
                </a:lnTo>
                <a:lnTo>
                  <a:pt x="16409419" y="8656097"/>
                </a:lnTo>
                <a:lnTo>
                  <a:pt x="0" y="86560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809" b="-1480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2479886" y="1092235"/>
            <a:ext cx="5808114" cy="8166065"/>
          </a:xfrm>
          <a:custGeom>
            <a:avLst/>
            <a:gdLst/>
            <a:ahLst/>
            <a:cxnLst/>
            <a:rect l="l" t="t" r="r" b="b"/>
            <a:pathLst>
              <a:path w="5808114" h="8166065">
                <a:moveTo>
                  <a:pt x="0" y="0"/>
                </a:moveTo>
                <a:lnTo>
                  <a:pt x="5808114" y="0"/>
                </a:lnTo>
                <a:lnTo>
                  <a:pt x="5808114" y="8166065"/>
                </a:lnTo>
                <a:lnTo>
                  <a:pt x="0" y="81660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1841839" y="2136431"/>
            <a:ext cx="11278283" cy="7416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Let’s find a place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where you feel really at ease.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could be a real place you know — for example,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 wood, a house, a beach or your own room.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Or it could be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an imaginary place that exists only in your imagination.</a:t>
            </a:r>
          </a:p>
          <a:p>
            <a:pPr algn="just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Imagine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you’ve arrived at this place.</a:t>
            </a:r>
          </a:p>
          <a:p>
            <a:pPr algn="just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You can walk, fly, take a train or a boat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— whichever you prefer.</a:t>
            </a:r>
          </a:p>
          <a:p>
            <a:pPr algn="just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When you arrive, look around: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do you see?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colours are there?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Is there light, shade, sunshine or clouds?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Listen carefully: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sounds are there in your place?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Is it quiet?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Can you hear water, wind or music?</a:t>
            </a:r>
          </a:p>
          <a:p>
            <a:pPr algn="just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Notice the temperature:</a:t>
            </a:r>
          </a:p>
          <a:p>
            <a:pPr algn="just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• Is it warm, cool or just right?</a:t>
            </a:r>
          </a:p>
          <a:p>
            <a:pPr algn="just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just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49881" y="1028700"/>
            <a:ext cx="16409419" cy="8656097"/>
          </a:xfrm>
          <a:custGeom>
            <a:avLst/>
            <a:gdLst/>
            <a:ahLst/>
            <a:cxnLst/>
            <a:rect l="l" t="t" r="r" b="b"/>
            <a:pathLst>
              <a:path w="16409419" h="8656097">
                <a:moveTo>
                  <a:pt x="0" y="0"/>
                </a:moveTo>
                <a:lnTo>
                  <a:pt x="16409419" y="0"/>
                </a:lnTo>
                <a:lnTo>
                  <a:pt x="16409419" y="8656097"/>
                </a:lnTo>
                <a:lnTo>
                  <a:pt x="0" y="86560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4809" b="-14809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2479886" y="1092235"/>
            <a:ext cx="5808114" cy="8166065"/>
          </a:xfrm>
          <a:custGeom>
            <a:avLst/>
            <a:gdLst/>
            <a:ahLst/>
            <a:cxnLst/>
            <a:rect l="l" t="t" r="r" b="b"/>
            <a:pathLst>
              <a:path w="5808114" h="8166065">
                <a:moveTo>
                  <a:pt x="0" y="0"/>
                </a:moveTo>
                <a:lnTo>
                  <a:pt x="5808114" y="0"/>
                </a:lnTo>
                <a:lnTo>
                  <a:pt x="5808114" y="8166065"/>
                </a:lnTo>
                <a:lnTo>
                  <a:pt x="0" y="816606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1841839" y="5175267"/>
            <a:ext cx="3783495" cy="1905893"/>
            <a:chOff x="0" y="0"/>
            <a:chExt cx="996476" cy="50196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96476" cy="501963"/>
            </a:xfrm>
            <a:custGeom>
              <a:avLst/>
              <a:gdLst/>
              <a:ahLst/>
              <a:cxnLst/>
              <a:rect l="l" t="t" r="r" b="b"/>
              <a:pathLst>
                <a:path w="996476" h="501963">
                  <a:moveTo>
                    <a:pt x="61387" y="0"/>
                  </a:moveTo>
                  <a:lnTo>
                    <a:pt x="935089" y="0"/>
                  </a:lnTo>
                  <a:cubicBezTo>
                    <a:pt x="968992" y="0"/>
                    <a:pt x="996476" y="27484"/>
                    <a:pt x="996476" y="61387"/>
                  </a:cubicBezTo>
                  <a:lnTo>
                    <a:pt x="996476" y="440576"/>
                  </a:lnTo>
                  <a:cubicBezTo>
                    <a:pt x="996476" y="474480"/>
                    <a:pt x="968992" y="501963"/>
                    <a:pt x="935089" y="501963"/>
                  </a:cubicBezTo>
                  <a:lnTo>
                    <a:pt x="61387" y="501963"/>
                  </a:lnTo>
                  <a:cubicBezTo>
                    <a:pt x="27484" y="501963"/>
                    <a:pt x="0" y="474480"/>
                    <a:pt x="0" y="440576"/>
                  </a:cubicBezTo>
                  <a:lnTo>
                    <a:pt x="0" y="61387"/>
                  </a:lnTo>
                  <a:cubicBezTo>
                    <a:pt x="0" y="27484"/>
                    <a:pt x="27484" y="0"/>
                    <a:pt x="61387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85725"/>
              <a:ext cx="996476" cy="5876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How do you feel now?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6400881" y="5143500"/>
            <a:ext cx="5303459" cy="1905893"/>
            <a:chOff x="0" y="0"/>
            <a:chExt cx="1396796" cy="501963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96796" cy="501963"/>
            </a:xfrm>
            <a:custGeom>
              <a:avLst/>
              <a:gdLst/>
              <a:ahLst/>
              <a:cxnLst/>
              <a:rect l="l" t="t" r="r" b="b"/>
              <a:pathLst>
                <a:path w="1396796" h="501963">
                  <a:moveTo>
                    <a:pt x="43794" y="0"/>
                  </a:moveTo>
                  <a:lnTo>
                    <a:pt x="1353002" y="0"/>
                  </a:lnTo>
                  <a:cubicBezTo>
                    <a:pt x="1364617" y="0"/>
                    <a:pt x="1375756" y="4614"/>
                    <a:pt x="1383969" y="12827"/>
                  </a:cubicBezTo>
                  <a:cubicBezTo>
                    <a:pt x="1392182" y="21040"/>
                    <a:pt x="1396796" y="32179"/>
                    <a:pt x="1396796" y="43794"/>
                  </a:cubicBezTo>
                  <a:lnTo>
                    <a:pt x="1396796" y="458170"/>
                  </a:lnTo>
                  <a:cubicBezTo>
                    <a:pt x="1396796" y="469785"/>
                    <a:pt x="1392182" y="480924"/>
                    <a:pt x="1383969" y="489137"/>
                  </a:cubicBezTo>
                  <a:cubicBezTo>
                    <a:pt x="1375756" y="497350"/>
                    <a:pt x="1364617" y="501963"/>
                    <a:pt x="1353002" y="501963"/>
                  </a:cubicBezTo>
                  <a:lnTo>
                    <a:pt x="43794" y="501963"/>
                  </a:lnTo>
                  <a:cubicBezTo>
                    <a:pt x="19607" y="501963"/>
                    <a:pt x="0" y="482356"/>
                    <a:pt x="0" y="458170"/>
                  </a:cubicBezTo>
                  <a:lnTo>
                    <a:pt x="0" y="43794"/>
                  </a:lnTo>
                  <a:cubicBezTo>
                    <a:pt x="0" y="32179"/>
                    <a:pt x="4614" y="21040"/>
                    <a:pt x="12827" y="12827"/>
                  </a:cubicBezTo>
                  <a:cubicBezTo>
                    <a:pt x="21040" y="4614"/>
                    <a:pt x="32179" y="0"/>
                    <a:pt x="43794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1396796" cy="5876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Which part of the visualization calmed you the most?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841839" y="1850320"/>
            <a:ext cx="10402069" cy="318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Think about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makes you feel good in this place.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can be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 memory, an object, a landscape, or a scent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— something that gives you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security and peace.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This place belongs only to you.</a:t>
            </a: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No one can enter it without your permission.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Here you can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rest, reflect, breathe, or simply be.</a:t>
            </a:r>
          </a:p>
          <a:p>
            <a:pPr algn="just">
              <a:lnSpc>
                <a:spcPts val="28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1.11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6625362"/>
            <a:ext cx="9038152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Conclusion of day 1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57393" y="1533411"/>
            <a:ext cx="8969165" cy="7220178"/>
          </a:xfrm>
          <a:custGeom>
            <a:avLst/>
            <a:gdLst/>
            <a:ahLst/>
            <a:cxnLst/>
            <a:rect l="l" t="t" r="r" b="b"/>
            <a:pathLst>
              <a:path w="8969165" h="7220178">
                <a:moveTo>
                  <a:pt x="0" y="0"/>
                </a:moveTo>
                <a:lnTo>
                  <a:pt x="8969165" y="0"/>
                </a:lnTo>
                <a:lnTo>
                  <a:pt x="8969165" y="7220178"/>
                </a:lnTo>
                <a:lnTo>
                  <a:pt x="0" y="722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353813"/>
            <a:ext cx="5091452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Summarize the most important discoveries of the day.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End the day with a feeling of calm.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57393" y="1533411"/>
            <a:ext cx="8969165" cy="7220178"/>
          </a:xfrm>
          <a:custGeom>
            <a:avLst/>
            <a:gdLst/>
            <a:ahLst/>
            <a:cxnLst/>
            <a:rect l="l" t="t" r="r" b="b"/>
            <a:pathLst>
              <a:path w="8969165" h="7220178">
                <a:moveTo>
                  <a:pt x="0" y="0"/>
                </a:moveTo>
                <a:lnTo>
                  <a:pt x="8969165" y="0"/>
                </a:lnTo>
                <a:lnTo>
                  <a:pt x="8969165" y="7220178"/>
                </a:lnTo>
                <a:lnTo>
                  <a:pt x="0" y="72201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593914" y="5031899"/>
            <a:ext cx="4675006" cy="2352941"/>
            <a:chOff x="0" y="0"/>
            <a:chExt cx="1231277" cy="61970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31277" cy="619705"/>
            </a:xfrm>
            <a:custGeom>
              <a:avLst/>
              <a:gdLst/>
              <a:ahLst/>
              <a:cxnLst/>
              <a:rect l="l" t="t" r="r" b="b"/>
              <a:pathLst>
                <a:path w="1231277" h="619705">
                  <a:moveTo>
                    <a:pt x="49681" y="0"/>
                  </a:moveTo>
                  <a:lnTo>
                    <a:pt x="1181597" y="0"/>
                  </a:lnTo>
                  <a:cubicBezTo>
                    <a:pt x="1194773" y="0"/>
                    <a:pt x="1207409" y="5234"/>
                    <a:pt x="1216726" y="14551"/>
                  </a:cubicBezTo>
                  <a:cubicBezTo>
                    <a:pt x="1226043" y="23868"/>
                    <a:pt x="1231277" y="36505"/>
                    <a:pt x="1231277" y="49681"/>
                  </a:cubicBezTo>
                  <a:lnTo>
                    <a:pt x="1231277" y="570024"/>
                  </a:lnTo>
                  <a:cubicBezTo>
                    <a:pt x="1231277" y="583200"/>
                    <a:pt x="1226043" y="595836"/>
                    <a:pt x="1216726" y="605153"/>
                  </a:cubicBezTo>
                  <a:cubicBezTo>
                    <a:pt x="1207409" y="614470"/>
                    <a:pt x="1194773" y="619705"/>
                    <a:pt x="1181597" y="619705"/>
                  </a:cubicBezTo>
                  <a:lnTo>
                    <a:pt x="49681" y="619705"/>
                  </a:lnTo>
                  <a:cubicBezTo>
                    <a:pt x="36505" y="619705"/>
                    <a:pt x="23868" y="614470"/>
                    <a:pt x="14551" y="605153"/>
                  </a:cubicBezTo>
                  <a:cubicBezTo>
                    <a:pt x="5234" y="595836"/>
                    <a:pt x="0" y="583200"/>
                    <a:pt x="0" y="570024"/>
                  </a:cubicBezTo>
                  <a:lnTo>
                    <a:pt x="0" y="49681"/>
                  </a:lnTo>
                  <a:cubicBezTo>
                    <a:pt x="0" y="36505"/>
                    <a:pt x="5234" y="23868"/>
                    <a:pt x="14551" y="14551"/>
                  </a:cubicBezTo>
                  <a:cubicBezTo>
                    <a:pt x="23868" y="5234"/>
                    <a:pt x="36505" y="0"/>
                    <a:pt x="4968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231277" cy="70543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helped you the most today?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846821" y="2228448"/>
            <a:ext cx="4169193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Today we discovered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stresses us, how the body perceives stress,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and how we can relax.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Remember: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all feelings are valid.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5147905" y="1849088"/>
            <a:ext cx="8380809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Day 2 – What can I do and</a:t>
            </a:r>
          </a:p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 who can help me?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5143500" y="6732654"/>
            <a:ext cx="8001000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Welcome back</a:t>
            </a: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and review of day 1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94630" y="1028700"/>
            <a:ext cx="8116443" cy="8229600"/>
          </a:xfrm>
          <a:custGeom>
            <a:avLst/>
            <a:gdLst/>
            <a:ahLst/>
            <a:cxnLst/>
            <a:rect l="l" t="t" r="r" b="b"/>
            <a:pathLst>
              <a:path w="8116443" h="8229600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351400"/>
            <a:ext cx="556260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Chairs arranged in a circle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Blackboard (optional)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Day 1 poster visible (optional)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616630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Return to the opening circle.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Briefly recall the previous day.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Share one thing each person remembers from the last session.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94630" y="1028700"/>
            <a:ext cx="8116443" cy="8229600"/>
          </a:xfrm>
          <a:custGeom>
            <a:avLst/>
            <a:gdLst/>
            <a:ahLst/>
            <a:cxnLst/>
            <a:rect l="l" t="t" r="r" b="b"/>
            <a:pathLst>
              <a:path w="8116443" h="8229600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807205" y="2302409"/>
            <a:ext cx="5196168" cy="1798601"/>
            <a:chOff x="0" y="0"/>
            <a:chExt cx="1368538" cy="4737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68538" cy="473706"/>
            </a:xfrm>
            <a:custGeom>
              <a:avLst/>
              <a:gdLst/>
              <a:ahLst/>
              <a:cxnLst/>
              <a:rect l="l" t="t" r="r" b="b"/>
              <a:pathLst>
                <a:path w="1368538" h="473706">
                  <a:moveTo>
                    <a:pt x="44698" y="0"/>
                  </a:moveTo>
                  <a:lnTo>
                    <a:pt x="1323840" y="0"/>
                  </a:lnTo>
                  <a:cubicBezTo>
                    <a:pt x="1348526" y="0"/>
                    <a:pt x="1368538" y="20012"/>
                    <a:pt x="1368538" y="44698"/>
                  </a:cubicBezTo>
                  <a:lnTo>
                    <a:pt x="1368538" y="429008"/>
                  </a:lnTo>
                  <a:cubicBezTo>
                    <a:pt x="1368538" y="440862"/>
                    <a:pt x="1363829" y="452231"/>
                    <a:pt x="1355446" y="460614"/>
                  </a:cubicBezTo>
                  <a:cubicBezTo>
                    <a:pt x="1347064" y="468996"/>
                    <a:pt x="1335695" y="473706"/>
                    <a:pt x="1323840" y="473706"/>
                  </a:cubicBezTo>
                  <a:lnTo>
                    <a:pt x="44698" y="473706"/>
                  </a:lnTo>
                  <a:cubicBezTo>
                    <a:pt x="32843" y="473706"/>
                    <a:pt x="21474" y="468996"/>
                    <a:pt x="13092" y="460614"/>
                  </a:cubicBezTo>
                  <a:cubicBezTo>
                    <a:pt x="4709" y="452231"/>
                    <a:pt x="0" y="440862"/>
                    <a:pt x="0" y="429008"/>
                  </a:cubicBezTo>
                  <a:lnTo>
                    <a:pt x="0" y="44698"/>
                  </a:lnTo>
                  <a:cubicBezTo>
                    <a:pt x="0" y="32843"/>
                    <a:pt x="4709" y="21474"/>
                    <a:pt x="13092" y="13092"/>
                  </a:cubicBezTo>
                  <a:cubicBezTo>
                    <a:pt x="21474" y="4709"/>
                    <a:pt x="32843" y="0"/>
                    <a:pt x="44698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368538" cy="5594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do you remember from the last workshop?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430554" y="4674812"/>
            <a:ext cx="6221781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have seen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what stresses us, how the body perceives stress, and what we can do to relax.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430554" y="5969339"/>
            <a:ext cx="6221781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Today we learn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other tools to deal with stress.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30554" y="7263866"/>
            <a:ext cx="6221781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Everyone learns at their own pace — there are no wrong answers.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753883" y="1849088"/>
            <a:ext cx="9168854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Day 1. What stresses me and </a:t>
            </a:r>
          </a:p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how do I notice it?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907824" y="6732654"/>
            <a:ext cx="10472351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Introduction to the workshop</a:t>
            </a:r>
          </a:p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and round of introductions in a circle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894630" y="1028700"/>
            <a:ext cx="8116443" cy="8229600"/>
          </a:xfrm>
          <a:custGeom>
            <a:avLst/>
            <a:gdLst/>
            <a:ahLst/>
            <a:cxnLst/>
            <a:rect l="l" t="t" r="r" b="b"/>
            <a:pathLst>
              <a:path w="8116443" h="8229600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807205" y="1961659"/>
            <a:ext cx="5196168" cy="1798601"/>
            <a:chOff x="0" y="0"/>
            <a:chExt cx="1368538" cy="47370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368538" cy="473706"/>
            </a:xfrm>
            <a:custGeom>
              <a:avLst/>
              <a:gdLst/>
              <a:ahLst/>
              <a:cxnLst/>
              <a:rect l="l" t="t" r="r" b="b"/>
              <a:pathLst>
                <a:path w="1368538" h="473706">
                  <a:moveTo>
                    <a:pt x="44698" y="0"/>
                  </a:moveTo>
                  <a:lnTo>
                    <a:pt x="1323840" y="0"/>
                  </a:lnTo>
                  <a:cubicBezTo>
                    <a:pt x="1348526" y="0"/>
                    <a:pt x="1368538" y="20012"/>
                    <a:pt x="1368538" y="44698"/>
                  </a:cubicBezTo>
                  <a:lnTo>
                    <a:pt x="1368538" y="429008"/>
                  </a:lnTo>
                  <a:cubicBezTo>
                    <a:pt x="1368538" y="440862"/>
                    <a:pt x="1363829" y="452231"/>
                    <a:pt x="1355446" y="460614"/>
                  </a:cubicBezTo>
                  <a:cubicBezTo>
                    <a:pt x="1347064" y="468996"/>
                    <a:pt x="1335695" y="473706"/>
                    <a:pt x="1323840" y="473706"/>
                  </a:cubicBezTo>
                  <a:lnTo>
                    <a:pt x="44698" y="473706"/>
                  </a:lnTo>
                  <a:cubicBezTo>
                    <a:pt x="32843" y="473706"/>
                    <a:pt x="21474" y="468996"/>
                    <a:pt x="13092" y="460614"/>
                  </a:cubicBezTo>
                  <a:cubicBezTo>
                    <a:pt x="4709" y="452231"/>
                    <a:pt x="0" y="440862"/>
                    <a:pt x="0" y="429008"/>
                  </a:cubicBezTo>
                  <a:lnTo>
                    <a:pt x="0" y="44698"/>
                  </a:lnTo>
                  <a:cubicBezTo>
                    <a:pt x="0" y="32843"/>
                    <a:pt x="4709" y="21474"/>
                    <a:pt x="13092" y="13092"/>
                  </a:cubicBezTo>
                  <a:cubicBezTo>
                    <a:pt x="21474" y="4709"/>
                    <a:pt x="32843" y="0"/>
                    <a:pt x="44698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368538" cy="5594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things stress you the most during the week?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807205" y="4179018"/>
            <a:ext cx="5196168" cy="1798601"/>
            <a:chOff x="0" y="0"/>
            <a:chExt cx="1368538" cy="47370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68538" cy="473706"/>
            </a:xfrm>
            <a:custGeom>
              <a:avLst/>
              <a:gdLst/>
              <a:ahLst/>
              <a:cxnLst/>
              <a:rect l="l" t="t" r="r" b="b"/>
              <a:pathLst>
                <a:path w="1368538" h="473706">
                  <a:moveTo>
                    <a:pt x="44698" y="0"/>
                  </a:moveTo>
                  <a:lnTo>
                    <a:pt x="1323840" y="0"/>
                  </a:lnTo>
                  <a:cubicBezTo>
                    <a:pt x="1348526" y="0"/>
                    <a:pt x="1368538" y="20012"/>
                    <a:pt x="1368538" y="44698"/>
                  </a:cubicBezTo>
                  <a:lnTo>
                    <a:pt x="1368538" y="429008"/>
                  </a:lnTo>
                  <a:cubicBezTo>
                    <a:pt x="1368538" y="440862"/>
                    <a:pt x="1363829" y="452231"/>
                    <a:pt x="1355446" y="460614"/>
                  </a:cubicBezTo>
                  <a:cubicBezTo>
                    <a:pt x="1347064" y="468996"/>
                    <a:pt x="1335695" y="473706"/>
                    <a:pt x="1323840" y="473706"/>
                  </a:cubicBezTo>
                  <a:lnTo>
                    <a:pt x="44698" y="473706"/>
                  </a:lnTo>
                  <a:cubicBezTo>
                    <a:pt x="32843" y="473706"/>
                    <a:pt x="21474" y="468996"/>
                    <a:pt x="13092" y="460614"/>
                  </a:cubicBezTo>
                  <a:cubicBezTo>
                    <a:pt x="4709" y="452231"/>
                    <a:pt x="0" y="440862"/>
                    <a:pt x="0" y="429008"/>
                  </a:cubicBezTo>
                  <a:lnTo>
                    <a:pt x="0" y="44698"/>
                  </a:lnTo>
                  <a:cubicBezTo>
                    <a:pt x="0" y="32843"/>
                    <a:pt x="4709" y="21474"/>
                    <a:pt x="13092" y="13092"/>
                  </a:cubicBezTo>
                  <a:cubicBezTo>
                    <a:pt x="21474" y="4709"/>
                    <a:pt x="32843" y="0"/>
                    <a:pt x="44698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1368538" cy="5594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signals does your body give when stress begins?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807205" y="6526740"/>
            <a:ext cx="5196168" cy="1798601"/>
            <a:chOff x="0" y="0"/>
            <a:chExt cx="1368538" cy="473706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368538" cy="473706"/>
            </a:xfrm>
            <a:custGeom>
              <a:avLst/>
              <a:gdLst/>
              <a:ahLst/>
              <a:cxnLst/>
              <a:rect l="l" t="t" r="r" b="b"/>
              <a:pathLst>
                <a:path w="1368538" h="473706">
                  <a:moveTo>
                    <a:pt x="44698" y="0"/>
                  </a:moveTo>
                  <a:lnTo>
                    <a:pt x="1323840" y="0"/>
                  </a:lnTo>
                  <a:cubicBezTo>
                    <a:pt x="1348526" y="0"/>
                    <a:pt x="1368538" y="20012"/>
                    <a:pt x="1368538" y="44698"/>
                  </a:cubicBezTo>
                  <a:lnTo>
                    <a:pt x="1368538" y="429008"/>
                  </a:lnTo>
                  <a:cubicBezTo>
                    <a:pt x="1368538" y="440862"/>
                    <a:pt x="1363829" y="452231"/>
                    <a:pt x="1355446" y="460614"/>
                  </a:cubicBezTo>
                  <a:cubicBezTo>
                    <a:pt x="1347064" y="468996"/>
                    <a:pt x="1335695" y="473706"/>
                    <a:pt x="1323840" y="473706"/>
                  </a:cubicBezTo>
                  <a:lnTo>
                    <a:pt x="44698" y="473706"/>
                  </a:lnTo>
                  <a:cubicBezTo>
                    <a:pt x="32843" y="473706"/>
                    <a:pt x="21474" y="468996"/>
                    <a:pt x="13092" y="460614"/>
                  </a:cubicBezTo>
                  <a:cubicBezTo>
                    <a:pt x="4709" y="452231"/>
                    <a:pt x="0" y="440862"/>
                    <a:pt x="0" y="429008"/>
                  </a:cubicBezTo>
                  <a:lnTo>
                    <a:pt x="0" y="44698"/>
                  </a:lnTo>
                  <a:cubicBezTo>
                    <a:pt x="0" y="32843"/>
                    <a:pt x="4709" y="21474"/>
                    <a:pt x="13092" y="13092"/>
                  </a:cubicBezTo>
                  <a:cubicBezTo>
                    <a:pt x="21474" y="4709"/>
                    <a:pt x="32843" y="0"/>
                    <a:pt x="44698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1368538" cy="5594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 you remember the emotional tank model?</a:t>
              </a:r>
            </a:p>
          </p:txBody>
        </p:sp>
      </p:grp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6625362"/>
            <a:ext cx="9038152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"Lifting weights" – The weight of stress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00597" y="1028700"/>
            <a:ext cx="5647563" cy="8229600"/>
          </a:xfrm>
          <a:custGeom>
            <a:avLst/>
            <a:gdLst/>
            <a:ahLst/>
            <a:cxnLst/>
            <a:rect l="l" t="t" r="r" b="b"/>
            <a:pathLst>
              <a:path w="5647563" h="8229600">
                <a:moveTo>
                  <a:pt x="0" y="0"/>
                </a:moveTo>
                <a:lnTo>
                  <a:pt x="5647563" y="0"/>
                </a:lnTo>
                <a:lnTo>
                  <a:pt x="564756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659905"/>
            <a:ext cx="5562600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Small water bottles (one per person)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Enough space to spread out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4667870"/>
            <a:ext cx="5091452" cy="3540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Hold a small weight with arm extended.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Perceive how the sensation changes over time.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Connect arm fatigue to accumulated stress.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Understand that stress becomes heavy when held too long.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048838" y="1232090"/>
            <a:ext cx="2953115" cy="7822820"/>
          </a:xfrm>
          <a:custGeom>
            <a:avLst/>
            <a:gdLst/>
            <a:ahLst/>
            <a:cxnLst/>
            <a:rect l="l" t="t" r="r" b="b"/>
            <a:pathLst>
              <a:path w="2953115" h="7822820">
                <a:moveTo>
                  <a:pt x="0" y="0"/>
                </a:moveTo>
                <a:lnTo>
                  <a:pt x="2953114" y="0"/>
                </a:lnTo>
                <a:lnTo>
                  <a:pt x="2953114" y="7822820"/>
                </a:lnTo>
                <a:lnTo>
                  <a:pt x="0" y="78228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046143" y="5256591"/>
            <a:ext cx="7097857" cy="2406407"/>
            <a:chOff x="0" y="0"/>
            <a:chExt cx="1869394" cy="6337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69394" cy="633786"/>
            </a:xfrm>
            <a:custGeom>
              <a:avLst/>
              <a:gdLst/>
              <a:ahLst/>
              <a:cxnLst/>
              <a:rect l="l" t="t" r="r" b="b"/>
              <a:pathLst>
                <a:path w="1869394" h="633786">
                  <a:moveTo>
                    <a:pt x="32722" y="0"/>
                  </a:moveTo>
                  <a:lnTo>
                    <a:pt x="1836672" y="0"/>
                  </a:lnTo>
                  <a:cubicBezTo>
                    <a:pt x="1845351" y="0"/>
                    <a:pt x="1853674" y="3448"/>
                    <a:pt x="1859810" y="9584"/>
                  </a:cubicBezTo>
                  <a:cubicBezTo>
                    <a:pt x="1865947" y="15721"/>
                    <a:pt x="1869394" y="24044"/>
                    <a:pt x="1869394" y="32722"/>
                  </a:cubicBezTo>
                  <a:lnTo>
                    <a:pt x="1869394" y="601064"/>
                  </a:lnTo>
                  <a:cubicBezTo>
                    <a:pt x="1869394" y="609742"/>
                    <a:pt x="1865947" y="618065"/>
                    <a:pt x="1859810" y="624202"/>
                  </a:cubicBezTo>
                  <a:cubicBezTo>
                    <a:pt x="1853674" y="630339"/>
                    <a:pt x="1845351" y="633786"/>
                    <a:pt x="1836672" y="633786"/>
                  </a:cubicBezTo>
                  <a:lnTo>
                    <a:pt x="32722" y="633786"/>
                  </a:lnTo>
                  <a:cubicBezTo>
                    <a:pt x="24044" y="633786"/>
                    <a:pt x="15721" y="630339"/>
                    <a:pt x="9584" y="624202"/>
                  </a:cubicBezTo>
                  <a:cubicBezTo>
                    <a:pt x="3448" y="618065"/>
                    <a:pt x="0" y="609742"/>
                    <a:pt x="0" y="601064"/>
                  </a:cubicBezTo>
                  <a:lnTo>
                    <a:pt x="0" y="32722"/>
                  </a:lnTo>
                  <a:cubicBezTo>
                    <a:pt x="0" y="24044"/>
                    <a:pt x="3448" y="15721"/>
                    <a:pt x="9584" y="9584"/>
                  </a:cubicBezTo>
                  <a:cubicBezTo>
                    <a:pt x="15721" y="3448"/>
                    <a:pt x="24044" y="0"/>
                    <a:pt x="32722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869394" cy="7195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does your arm feel now compared to a minute ago?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046143" y="2557327"/>
            <a:ext cx="9442768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Let's see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happens when we hold the weight for a while…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 weight doesn't change, but our perception of it does.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Stress works the same way: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the longer we carry it alone, the heavier it feel</a:t>
            </a:r>
          </a:p>
          <a:p>
            <a:pPr algn="l">
              <a:lnSpc>
                <a:spcPts val="2800"/>
              </a:lnSpc>
              <a:spcBef>
                <a:spcPct val="0"/>
              </a:spcBef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You don’t have to carry this burden on your own. You can let it go.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411424" y="1232090"/>
            <a:ext cx="2953115" cy="7822820"/>
          </a:xfrm>
          <a:custGeom>
            <a:avLst/>
            <a:gdLst/>
            <a:ahLst/>
            <a:cxnLst/>
            <a:rect l="l" t="t" r="r" b="b"/>
            <a:pathLst>
              <a:path w="2953115" h="7822820">
                <a:moveTo>
                  <a:pt x="0" y="0"/>
                </a:moveTo>
                <a:lnTo>
                  <a:pt x="2953114" y="0"/>
                </a:lnTo>
                <a:lnTo>
                  <a:pt x="2953114" y="7822820"/>
                </a:lnTo>
                <a:lnTo>
                  <a:pt x="0" y="782282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2046143" y="2130619"/>
            <a:ext cx="7097857" cy="2406407"/>
            <a:chOff x="0" y="0"/>
            <a:chExt cx="1869394" cy="633786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69394" cy="633786"/>
            </a:xfrm>
            <a:custGeom>
              <a:avLst/>
              <a:gdLst/>
              <a:ahLst/>
              <a:cxnLst/>
              <a:rect l="l" t="t" r="r" b="b"/>
              <a:pathLst>
                <a:path w="1869394" h="633786">
                  <a:moveTo>
                    <a:pt x="32722" y="0"/>
                  </a:moveTo>
                  <a:lnTo>
                    <a:pt x="1836672" y="0"/>
                  </a:lnTo>
                  <a:cubicBezTo>
                    <a:pt x="1845351" y="0"/>
                    <a:pt x="1853674" y="3448"/>
                    <a:pt x="1859810" y="9584"/>
                  </a:cubicBezTo>
                  <a:cubicBezTo>
                    <a:pt x="1865947" y="15721"/>
                    <a:pt x="1869394" y="24044"/>
                    <a:pt x="1869394" y="32722"/>
                  </a:cubicBezTo>
                  <a:lnTo>
                    <a:pt x="1869394" y="601064"/>
                  </a:lnTo>
                  <a:cubicBezTo>
                    <a:pt x="1869394" y="609742"/>
                    <a:pt x="1865947" y="618065"/>
                    <a:pt x="1859810" y="624202"/>
                  </a:cubicBezTo>
                  <a:cubicBezTo>
                    <a:pt x="1853674" y="630339"/>
                    <a:pt x="1845351" y="633786"/>
                    <a:pt x="1836672" y="633786"/>
                  </a:cubicBezTo>
                  <a:lnTo>
                    <a:pt x="32722" y="633786"/>
                  </a:lnTo>
                  <a:cubicBezTo>
                    <a:pt x="24044" y="633786"/>
                    <a:pt x="15721" y="630339"/>
                    <a:pt x="9584" y="624202"/>
                  </a:cubicBezTo>
                  <a:cubicBezTo>
                    <a:pt x="3448" y="618065"/>
                    <a:pt x="0" y="609742"/>
                    <a:pt x="0" y="601064"/>
                  </a:cubicBezTo>
                  <a:lnTo>
                    <a:pt x="0" y="32722"/>
                  </a:lnTo>
                  <a:cubicBezTo>
                    <a:pt x="0" y="24044"/>
                    <a:pt x="3448" y="15721"/>
                    <a:pt x="9584" y="9584"/>
                  </a:cubicBezTo>
                  <a:cubicBezTo>
                    <a:pt x="15721" y="3448"/>
                    <a:pt x="24044" y="0"/>
                    <a:pt x="32722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869394" cy="7195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things in your life could be like this weight you are holding?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046143" y="6085931"/>
            <a:ext cx="7097857" cy="2406407"/>
            <a:chOff x="0" y="0"/>
            <a:chExt cx="1869394" cy="633786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69394" cy="633786"/>
            </a:xfrm>
            <a:custGeom>
              <a:avLst/>
              <a:gdLst/>
              <a:ahLst/>
              <a:cxnLst/>
              <a:rect l="l" t="t" r="r" b="b"/>
              <a:pathLst>
                <a:path w="1869394" h="633786">
                  <a:moveTo>
                    <a:pt x="32722" y="0"/>
                  </a:moveTo>
                  <a:lnTo>
                    <a:pt x="1836672" y="0"/>
                  </a:lnTo>
                  <a:cubicBezTo>
                    <a:pt x="1845351" y="0"/>
                    <a:pt x="1853674" y="3448"/>
                    <a:pt x="1859810" y="9584"/>
                  </a:cubicBezTo>
                  <a:cubicBezTo>
                    <a:pt x="1865947" y="15721"/>
                    <a:pt x="1869394" y="24044"/>
                    <a:pt x="1869394" y="32722"/>
                  </a:cubicBezTo>
                  <a:lnTo>
                    <a:pt x="1869394" y="601064"/>
                  </a:lnTo>
                  <a:cubicBezTo>
                    <a:pt x="1869394" y="609742"/>
                    <a:pt x="1865947" y="618065"/>
                    <a:pt x="1859810" y="624202"/>
                  </a:cubicBezTo>
                  <a:cubicBezTo>
                    <a:pt x="1853674" y="630339"/>
                    <a:pt x="1845351" y="633786"/>
                    <a:pt x="1836672" y="633786"/>
                  </a:cubicBezTo>
                  <a:lnTo>
                    <a:pt x="32722" y="633786"/>
                  </a:lnTo>
                  <a:cubicBezTo>
                    <a:pt x="24044" y="633786"/>
                    <a:pt x="15721" y="630339"/>
                    <a:pt x="9584" y="624202"/>
                  </a:cubicBezTo>
                  <a:cubicBezTo>
                    <a:pt x="3448" y="618065"/>
                    <a:pt x="0" y="609742"/>
                    <a:pt x="0" y="601064"/>
                  </a:cubicBezTo>
                  <a:lnTo>
                    <a:pt x="0" y="32722"/>
                  </a:lnTo>
                  <a:cubicBezTo>
                    <a:pt x="0" y="24044"/>
                    <a:pt x="3448" y="15721"/>
                    <a:pt x="9584" y="9584"/>
                  </a:cubicBezTo>
                  <a:cubicBezTo>
                    <a:pt x="15721" y="3448"/>
                    <a:pt x="24044" y="0"/>
                    <a:pt x="32722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1869394" cy="71951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could help you "let go" of this weight?</a:t>
              </a:r>
            </a:p>
          </p:txBody>
        </p:sp>
      </p:grp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6625362"/>
            <a:ext cx="9038152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Strategies to deal with stress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52764" y="1258747"/>
            <a:ext cx="5212612" cy="1746398"/>
            <a:chOff x="0" y="0"/>
            <a:chExt cx="1372869" cy="45995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372869" cy="459957"/>
            </a:xfrm>
            <a:custGeom>
              <a:avLst/>
              <a:gdLst/>
              <a:ahLst/>
              <a:cxnLst/>
              <a:rect l="l" t="t" r="r" b="b"/>
              <a:pathLst>
                <a:path w="1372869" h="459957">
                  <a:moveTo>
                    <a:pt x="44557" y="0"/>
                  </a:moveTo>
                  <a:lnTo>
                    <a:pt x="1328312" y="0"/>
                  </a:lnTo>
                  <a:cubicBezTo>
                    <a:pt x="1340129" y="0"/>
                    <a:pt x="1351462" y="4694"/>
                    <a:pt x="1359819" y="13050"/>
                  </a:cubicBezTo>
                  <a:cubicBezTo>
                    <a:pt x="1368175" y="21406"/>
                    <a:pt x="1372869" y="32740"/>
                    <a:pt x="1372869" y="44557"/>
                  </a:cubicBezTo>
                  <a:lnTo>
                    <a:pt x="1372869" y="415400"/>
                  </a:lnTo>
                  <a:cubicBezTo>
                    <a:pt x="1372869" y="427217"/>
                    <a:pt x="1368175" y="438550"/>
                    <a:pt x="1359819" y="446906"/>
                  </a:cubicBezTo>
                  <a:cubicBezTo>
                    <a:pt x="1351462" y="455262"/>
                    <a:pt x="1340129" y="459957"/>
                    <a:pt x="1328312" y="459957"/>
                  </a:cubicBezTo>
                  <a:lnTo>
                    <a:pt x="44557" y="459957"/>
                  </a:lnTo>
                  <a:cubicBezTo>
                    <a:pt x="32740" y="459957"/>
                    <a:pt x="21406" y="455262"/>
                    <a:pt x="13050" y="446906"/>
                  </a:cubicBezTo>
                  <a:cubicBezTo>
                    <a:pt x="4694" y="438550"/>
                    <a:pt x="0" y="427217"/>
                    <a:pt x="0" y="415400"/>
                  </a:cubicBezTo>
                  <a:lnTo>
                    <a:pt x="0" y="44557"/>
                  </a:lnTo>
                  <a:cubicBezTo>
                    <a:pt x="0" y="32740"/>
                    <a:pt x="4694" y="21406"/>
                    <a:pt x="13050" y="13050"/>
                  </a:cubicBezTo>
                  <a:cubicBezTo>
                    <a:pt x="21406" y="4694"/>
                    <a:pt x="32740" y="0"/>
                    <a:pt x="44557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1372869" cy="54568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can I let go of the weight of stress?</a:t>
              </a:r>
            </a:p>
          </p:txBody>
        </p:sp>
      </p:grpSp>
      <p:sp>
        <p:nvSpPr>
          <p:cNvPr id="5" name="Freeform 5"/>
          <p:cNvSpPr/>
          <p:nvPr/>
        </p:nvSpPr>
        <p:spPr>
          <a:xfrm>
            <a:off x="9388549" y="4031372"/>
            <a:ext cx="6741042" cy="6741042"/>
          </a:xfrm>
          <a:custGeom>
            <a:avLst/>
            <a:gdLst/>
            <a:ahLst/>
            <a:cxnLst/>
            <a:rect l="l" t="t" r="r" b="b"/>
            <a:pathLst>
              <a:path w="6741042" h="6741042">
                <a:moveTo>
                  <a:pt x="0" y="0"/>
                </a:moveTo>
                <a:lnTo>
                  <a:pt x="6741042" y="0"/>
                </a:lnTo>
                <a:lnTo>
                  <a:pt x="6741042" y="6741041"/>
                </a:lnTo>
                <a:lnTo>
                  <a:pt x="0" y="67410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1722120" y="1659905"/>
            <a:ext cx="556260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Cards for the three-finger method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Coping skills cards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Help cards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22120" y="5475945"/>
            <a:ext cx="5091452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Explore practical tools for letting go of stress.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Develop a small mental guide for difficult situations.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Find strategies that work for each person.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6715497" y="942975"/>
            <a:ext cx="4857006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The three-finger method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1122631" y="2455579"/>
            <a:ext cx="5066084" cy="3698108"/>
            <a:chOff x="0" y="0"/>
            <a:chExt cx="6754778" cy="493081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300701" cy="3991011"/>
            </a:xfrm>
            <a:custGeom>
              <a:avLst/>
              <a:gdLst/>
              <a:ahLst/>
              <a:cxnLst/>
              <a:rect l="l" t="t" r="r" b="b"/>
              <a:pathLst>
                <a:path w="2300701" h="3991011">
                  <a:moveTo>
                    <a:pt x="0" y="0"/>
                  </a:moveTo>
                  <a:lnTo>
                    <a:pt x="2300701" y="0"/>
                  </a:lnTo>
                  <a:lnTo>
                    <a:pt x="2300701" y="3991011"/>
                  </a:lnTo>
                  <a:lnTo>
                    <a:pt x="0" y="39910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2410761" y="168514"/>
              <a:ext cx="3725046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Finger 1 — STOP: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is the problem?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2020260" y="3052270"/>
              <a:ext cx="4734519" cy="18785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is happening now?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am I worried about?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2020260" y="1655993"/>
              <a:ext cx="4506048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First I stop for a moment and ask myself: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6663191" y="2455579"/>
            <a:ext cx="5025348" cy="2993258"/>
            <a:chOff x="0" y="0"/>
            <a:chExt cx="6700465" cy="3991011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194416" cy="3991011"/>
            </a:xfrm>
            <a:custGeom>
              <a:avLst/>
              <a:gdLst/>
              <a:ahLst/>
              <a:cxnLst/>
              <a:rect l="l" t="t" r="r" b="b"/>
              <a:pathLst>
                <a:path w="2194416" h="3991011">
                  <a:moveTo>
                    <a:pt x="0" y="0"/>
                  </a:moveTo>
                  <a:lnTo>
                    <a:pt x="2194416" y="0"/>
                  </a:lnTo>
                  <a:lnTo>
                    <a:pt x="2194416" y="3991011"/>
                  </a:lnTo>
                  <a:lnTo>
                    <a:pt x="0" y="39910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b="-20401"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2194416" y="1705354"/>
              <a:ext cx="4506048" cy="1408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 think 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about more possibilities.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Even small steps count.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2194416" y="168514"/>
              <a:ext cx="3985380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Finger 2 — SOLUTIONS: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can I do?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2447895" y="2455579"/>
            <a:ext cx="4738680" cy="2993258"/>
            <a:chOff x="0" y="0"/>
            <a:chExt cx="6318239" cy="399101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072525" cy="3991011"/>
            </a:xfrm>
            <a:custGeom>
              <a:avLst/>
              <a:gdLst/>
              <a:ahLst/>
              <a:cxnLst/>
              <a:rect l="l" t="t" r="r" b="b"/>
              <a:pathLst>
                <a:path w="2072525" h="3991011">
                  <a:moveTo>
                    <a:pt x="0" y="0"/>
                  </a:moveTo>
                  <a:lnTo>
                    <a:pt x="2072525" y="0"/>
                  </a:lnTo>
                  <a:lnTo>
                    <a:pt x="2072525" y="3991011"/>
                  </a:lnTo>
                  <a:lnTo>
                    <a:pt x="0" y="39910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/>
              </a:stretch>
            </a:blipFill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2072525" y="1705354"/>
              <a:ext cx="4245714" cy="18785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 choose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a possibility, try it,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and then</a:t>
              </a: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I ask myself if it helped.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2072525" y="168514"/>
              <a:ext cx="4245714" cy="9387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Finger 3 — TRY:</a:t>
              </a:r>
            </a:p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Did it work?</a:t>
              </a:r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1650758" y="6248937"/>
            <a:ext cx="4537956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Examples: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Tomorrow I have a test.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argued with a friend.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have too many things to do.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feel overwhelmed.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939960" y="6248937"/>
            <a:ext cx="4748579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Examples: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Ask the teacher something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Ask a classmate for help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Take a short break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Breathe deeply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Talk to someone I trust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2638395" y="6248937"/>
            <a:ext cx="4312971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If it doesn't work: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look for another option. It's okay to need more than one try.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 can always ask for help.</a:t>
            </a:r>
          </a:p>
        </p:txBody>
      </p:sp>
      <p:sp>
        <p:nvSpPr>
          <p:cNvPr id="19" name="AutoShape 19"/>
          <p:cNvSpPr/>
          <p:nvPr/>
        </p:nvSpPr>
        <p:spPr>
          <a:xfrm flipV="1">
            <a:off x="6416264" y="2455579"/>
            <a:ext cx="0" cy="680272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  <p:sp>
        <p:nvSpPr>
          <p:cNvPr id="20" name="AutoShape 20"/>
          <p:cNvSpPr/>
          <p:nvPr/>
        </p:nvSpPr>
        <p:spPr>
          <a:xfrm flipV="1">
            <a:off x="12162145" y="2455579"/>
            <a:ext cx="0" cy="6802721"/>
          </a:xfrm>
          <a:prstGeom prst="line">
            <a:avLst/>
          </a:prstGeom>
          <a:ln w="1905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455239" y="5698341"/>
            <a:ext cx="3381010" cy="3279580"/>
          </a:xfrm>
          <a:custGeom>
            <a:avLst/>
            <a:gdLst/>
            <a:ahLst/>
            <a:cxnLst/>
            <a:rect l="l" t="t" r="r" b="b"/>
            <a:pathLst>
              <a:path w="3381010" h="3279580">
                <a:moveTo>
                  <a:pt x="0" y="0"/>
                </a:moveTo>
                <a:lnTo>
                  <a:pt x="3381010" y="0"/>
                </a:lnTo>
                <a:lnTo>
                  <a:pt x="3381010" y="3279579"/>
                </a:lnTo>
                <a:lnTo>
                  <a:pt x="0" y="32795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2770045" y="5698341"/>
            <a:ext cx="4008877" cy="6179386"/>
          </a:xfrm>
          <a:custGeom>
            <a:avLst/>
            <a:gdLst/>
            <a:ahLst/>
            <a:cxnLst/>
            <a:rect l="l" t="t" r="r" b="b"/>
            <a:pathLst>
              <a:path w="4008877" h="6179386">
                <a:moveTo>
                  <a:pt x="0" y="0"/>
                </a:moveTo>
                <a:lnTo>
                  <a:pt x="4008877" y="0"/>
                </a:lnTo>
                <a:lnTo>
                  <a:pt x="4008877" y="6179386"/>
                </a:lnTo>
                <a:lnTo>
                  <a:pt x="0" y="6179386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TextBox 5"/>
          <p:cNvSpPr txBox="1"/>
          <p:nvPr/>
        </p:nvSpPr>
        <p:spPr>
          <a:xfrm>
            <a:off x="6098456" y="942975"/>
            <a:ext cx="6091089" cy="5429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Stress management strategies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1080146" y="2214122"/>
            <a:ext cx="4866740" cy="3243291"/>
            <a:chOff x="0" y="0"/>
            <a:chExt cx="6488987" cy="4324388"/>
          </a:xfrm>
        </p:grpSpPr>
        <p:sp>
          <p:nvSpPr>
            <p:cNvPr id="7" name="TextBox 7"/>
            <p:cNvSpPr txBox="1"/>
            <p:nvPr/>
          </p:nvSpPr>
          <p:spPr>
            <a:xfrm>
              <a:off x="0" y="-85725"/>
              <a:ext cx="648898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754379"/>
              <a:ext cx="6488987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Stress management strategies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357414" y="1975946"/>
              <a:ext cx="5774158" cy="2348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Triangle breathing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Take 3 deep breaths (inhale and exhale)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Take a break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Drink water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712374" y="2214122"/>
            <a:ext cx="4866740" cy="2890866"/>
            <a:chOff x="0" y="0"/>
            <a:chExt cx="6488987" cy="3854488"/>
          </a:xfrm>
        </p:grpSpPr>
        <p:sp>
          <p:nvSpPr>
            <p:cNvPr id="11" name="TextBox 11"/>
            <p:cNvSpPr txBox="1"/>
            <p:nvPr/>
          </p:nvSpPr>
          <p:spPr>
            <a:xfrm>
              <a:off x="0" y="-85725"/>
              <a:ext cx="648898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754379"/>
              <a:ext cx="6488987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Healthy distraction / brief break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1001285" y="1975946"/>
              <a:ext cx="4486417" cy="18785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Listen to music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Draw or color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Brief activity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Stretch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341114" y="2214122"/>
            <a:ext cx="4866740" cy="3243291"/>
            <a:chOff x="0" y="0"/>
            <a:chExt cx="6488987" cy="4324388"/>
          </a:xfrm>
        </p:grpSpPr>
        <p:sp>
          <p:nvSpPr>
            <p:cNvPr id="15" name="TextBox 15"/>
            <p:cNvSpPr txBox="1"/>
            <p:nvPr/>
          </p:nvSpPr>
          <p:spPr>
            <a:xfrm>
              <a:off x="0" y="-85725"/>
              <a:ext cx="648898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754379"/>
              <a:ext cx="6488987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Realistic positive thinking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419724" y="1975946"/>
              <a:ext cx="5649538" cy="23484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 have already overcome more difficult situations.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 can ask for help.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It is only temporary.</a:t>
              </a:r>
            </a:p>
            <a:p>
              <a:pPr algn="l">
                <a:lnSpc>
                  <a:spcPts val="2800"/>
                </a:lnSpc>
              </a:pPr>
              <a:endPara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AB63A4F5-E3A4-AC5A-F809-74FD7F21C8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4596" y="5940045"/>
            <a:ext cx="3381010" cy="3397971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529239" y="5330473"/>
            <a:ext cx="3597295" cy="3647448"/>
          </a:xfrm>
          <a:custGeom>
            <a:avLst/>
            <a:gdLst/>
            <a:ahLst/>
            <a:cxnLst/>
            <a:rect l="l" t="t" r="r" b="b"/>
            <a:pathLst>
              <a:path w="3597295" h="3647448">
                <a:moveTo>
                  <a:pt x="0" y="0"/>
                </a:moveTo>
                <a:lnTo>
                  <a:pt x="3597295" y="0"/>
                </a:lnTo>
                <a:lnTo>
                  <a:pt x="3597295" y="3647447"/>
                </a:lnTo>
                <a:lnTo>
                  <a:pt x="0" y="36474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114205" y="5143500"/>
            <a:ext cx="3691817" cy="3627210"/>
          </a:xfrm>
          <a:custGeom>
            <a:avLst/>
            <a:gdLst/>
            <a:ahLst/>
            <a:cxnLst/>
            <a:rect l="l" t="t" r="r" b="b"/>
            <a:pathLst>
              <a:path w="3691817" h="3627210">
                <a:moveTo>
                  <a:pt x="0" y="0"/>
                </a:moveTo>
                <a:lnTo>
                  <a:pt x="3691817" y="0"/>
                </a:lnTo>
                <a:lnTo>
                  <a:pt x="3691817" y="3627210"/>
                </a:lnTo>
                <a:lnTo>
                  <a:pt x="0" y="362721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6098456" y="942975"/>
            <a:ext cx="6091089" cy="511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Coping Skills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894516" y="2214122"/>
            <a:ext cx="4866740" cy="2538441"/>
            <a:chOff x="0" y="0"/>
            <a:chExt cx="6488987" cy="3384588"/>
          </a:xfrm>
        </p:grpSpPr>
        <p:sp>
          <p:nvSpPr>
            <p:cNvPr id="6" name="TextBox 6"/>
            <p:cNvSpPr txBox="1"/>
            <p:nvPr/>
          </p:nvSpPr>
          <p:spPr>
            <a:xfrm>
              <a:off x="0" y="-85725"/>
              <a:ext cx="648898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44360" y="754379"/>
              <a:ext cx="5000266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Planning</a:t>
              </a: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1001285" y="1975946"/>
              <a:ext cx="4486417" cy="1408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Divide tasks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Make a list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Organize time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9526744" y="2214122"/>
            <a:ext cx="4866740" cy="2405091"/>
            <a:chOff x="0" y="0"/>
            <a:chExt cx="6488987" cy="3206788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85725"/>
              <a:ext cx="648898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754379"/>
              <a:ext cx="6488987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800"/>
                </a:lnSpc>
                <a:spcBef>
                  <a:spcPct val="0"/>
                </a:spcBef>
              </a:pPr>
              <a:r>
                <a:rPr lang="en-US" sz="2000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Talk to someone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10505" y="1798146"/>
              <a:ext cx="5067977" cy="14086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Express your concerns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Ask for advice</a:t>
              </a:r>
            </a:p>
            <a:p>
              <a:pPr marL="431801" lvl="1" indent="-215900" algn="l">
                <a:lnSpc>
                  <a:spcPts val="2800"/>
                </a:lnSpc>
                <a:buFont typeface="Arial"/>
                <a:buChar char="•"/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Ask for support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4000" y="1028700"/>
            <a:ext cx="6712227" cy="8014600"/>
          </a:xfrm>
          <a:custGeom>
            <a:avLst/>
            <a:gdLst/>
            <a:ahLst/>
            <a:cxnLst/>
            <a:rect l="l" t="t" r="r" b="b"/>
            <a:pathLst>
              <a:path w="6712227" h="8014600">
                <a:moveTo>
                  <a:pt x="0" y="0"/>
                </a:moveTo>
                <a:lnTo>
                  <a:pt x="6712227" y="0"/>
                </a:lnTo>
                <a:lnTo>
                  <a:pt x="6712227" y="8014600"/>
                </a:lnTo>
                <a:lnTo>
                  <a:pt x="0" y="8014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817278"/>
            <a:ext cx="5562600" cy="1247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Chairs arranged in a circle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Open space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97465"/>
            <a:ext cx="5091452" cy="2162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sit in a circle so we can all see each other.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We introduce ourselves by sharing our name and one word that describes how we feel right now.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510092" y="1570373"/>
            <a:ext cx="9267815" cy="1235742"/>
            <a:chOff x="0" y="0"/>
            <a:chExt cx="2440906" cy="32546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40906" cy="325463"/>
            </a:xfrm>
            <a:custGeom>
              <a:avLst/>
              <a:gdLst/>
              <a:ahLst/>
              <a:cxnLst/>
              <a:rect l="l" t="t" r="r" b="b"/>
              <a:pathLst>
                <a:path w="2440906" h="325463">
                  <a:moveTo>
                    <a:pt x="25061" y="0"/>
                  </a:moveTo>
                  <a:lnTo>
                    <a:pt x="2415845" y="0"/>
                  </a:lnTo>
                  <a:cubicBezTo>
                    <a:pt x="2429686" y="0"/>
                    <a:pt x="2440906" y="11220"/>
                    <a:pt x="2440906" y="25061"/>
                  </a:cubicBezTo>
                  <a:lnTo>
                    <a:pt x="2440906" y="300402"/>
                  </a:lnTo>
                  <a:cubicBezTo>
                    <a:pt x="2440906" y="314243"/>
                    <a:pt x="2429686" y="325463"/>
                    <a:pt x="2415845" y="325463"/>
                  </a:cubicBezTo>
                  <a:lnTo>
                    <a:pt x="25061" y="325463"/>
                  </a:lnTo>
                  <a:cubicBezTo>
                    <a:pt x="11220" y="325463"/>
                    <a:pt x="0" y="314243"/>
                    <a:pt x="0" y="300402"/>
                  </a:cubicBezTo>
                  <a:lnTo>
                    <a:pt x="0" y="25061"/>
                  </a:lnTo>
                  <a:cubicBezTo>
                    <a:pt x="0" y="11220"/>
                    <a:pt x="11220" y="0"/>
                    <a:pt x="25061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85725"/>
              <a:ext cx="2440906" cy="4111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Who helps me when I feel bad?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7620000" y="714173"/>
            <a:ext cx="3048000" cy="5116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Help cards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007267" y="3179998"/>
            <a:ext cx="12273466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Asking for help is not a sign of weakness, but of strength and emotional intelligence.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8B13F00-28D6-F969-7F5B-BECCC8C91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452897" y="2631833"/>
            <a:ext cx="5382203" cy="7962900"/>
          </a:xfrm>
          <a:prstGeom prst="rect">
            <a:avLst/>
          </a:prstGeom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E5A42D8-2D91-9504-A9E0-619CCE14F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4724400" y="-1457350"/>
            <a:ext cx="8839201" cy="13201700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674154" y="2011986"/>
            <a:ext cx="10939692" cy="1928622"/>
            <a:chOff x="0" y="0"/>
            <a:chExt cx="14586256" cy="2571496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6818269" cy="2571496"/>
              <a:chOff x="0" y="0"/>
              <a:chExt cx="1346819" cy="507950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346819" cy="507950"/>
              </a:xfrm>
              <a:custGeom>
                <a:avLst/>
                <a:gdLst/>
                <a:ahLst/>
                <a:cxnLst/>
                <a:rect l="l" t="t" r="r" b="b"/>
                <a:pathLst>
                  <a:path w="1346819" h="507950">
                    <a:moveTo>
                      <a:pt x="45419" y="0"/>
                    </a:moveTo>
                    <a:lnTo>
                      <a:pt x="1301400" y="0"/>
                    </a:lnTo>
                    <a:cubicBezTo>
                      <a:pt x="1313446" y="0"/>
                      <a:pt x="1324998" y="4785"/>
                      <a:pt x="1333516" y="13303"/>
                    </a:cubicBezTo>
                    <a:cubicBezTo>
                      <a:pt x="1342033" y="21820"/>
                      <a:pt x="1346819" y="33373"/>
                      <a:pt x="1346819" y="45419"/>
                    </a:cubicBezTo>
                    <a:lnTo>
                      <a:pt x="1346819" y="462531"/>
                    </a:lnTo>
                    <a:cubicBezTo>
                      <a:pt x="1346819" y="474577"/>
                      <a:pt x="1342033" y="486129"/>
                      <a:pt x="1333516" y="494647"/>
                    </a:cubicBezTo>
                    <a:cubicBezTo>
                      <a:pt x="1324998" y="503165"/>
                      <a:pt x="1313446" y="507950"/>
                      <a:pt x="1301400" y="507950"/>
                    </a:cubicBezTo>
                    <a:lnTo>
                      <a:pt x="45419" y="507950"/>
                    </a:lnTo>
                    <a:cubicBezTo>
                      <a:pt x="33373" y="507950"/>
                      <a:pt x="21820" y="503165"/>
                      <a:pt x="13303" y="494647"/>
                    </a:cubicBezTo>
                    <a:cubicBezTo>
                      <a:pt x="4785" y="486129"/>
                      <a:pt x="0" y="474577"/>
                      <a:pt x="0" y="462531"/>
                    </a:cubicBezTo>
                    <a:lnTo>
                      <a:pt x="0" y="45419"/>
                    </a:lnTo>
                    <a:cubicBezTo>
                      <a:pt x="0" y="33373"/>
                      <a:pt x="4785" y="21820"/>
                      <a:pt x="13303" y="13303"/>
                    </a:cubicBezTo>
                    <a:cubicBezTo>
                      <a:pt x="21820" y="4785"/>
                      <a:pt x="33373" y="0"/>
                      <a:pt x="45419" y="0"/>
                    </a:cubicBezTo>
                    <a:close/>
                  </a:path>
                </a:pathLst>
              </a:custGeom>
              <a:solidFill>
                <a:srgbClr val="51B264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85725"/>
                <a:ext cx="1346819" cy="5936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200"/>
                  </a:lnSpc>
                </a:pPr>
                <a:r>
                  <a:rPr lang="en-US" sz="3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Which tools help you the most?</a:t>
                </a:r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7767986" y="0"/>
              <a:ext cx="6818269" cy="2352539"/>
              <a:chOff x="0" y="0"/>
              <a:chExt cx="1346819" cy="464699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1346819" cy="464699"/>
              </a:xfrm>
              <a:custGeom>
                <a:avLst/>
                <a:gdLst/>
                <a:ahLst/>
                <a:cxnLst/>
                <a:rect l="l" t="t" r="r" b="b"/>
                <a:pathLst>
                  <a:path w="1346819" h="464699">
                    <a:moveTo>
                      <a:pt x="45419" y="0"/>
                    </a:moveTo>
                    <a:lnTo>
                      <a:pt x="1301400" y="0"/>
                    </a:lnTo>
                    <a:cubicBezTo>
                      <a:pt x="1313446" y="0"/>
                      <a:pt x="1324998" y="4785"/>
                      <a:pt x="1333516" y="13303"/>
                    </a:cubicBezTo>
                    <a:cubicBezTo>
                      <a:pt x="1342033" y="21820"/>
                      <a:pt x="1346819" y="33373"/>
                      <a:pt x="1346819" y="45419"/>
                    </a:cubicBezTo>
                    <a:lnTo>
                      <a:pt x="1346819" y="419280"/>
                    </a:lnTo>
                    <a:cubicBezTo>
                      <a:pt x="1346819" y="431326"/>
                      <a:pt x="1342033" y="442879"/>
                      <a:pt x="1333516" y="451396"/>
                    </a:cubicBezTo>
                    <a:cubicBezTo>
                      <a:pt x="1324998" y="459914"/>
                      <a:pt x="1313446" y="464699"/>
                      <a:pt x="1301400" y="464699"/>
                    </a:cubicBezTo>
                    <a:lnTo>
                      <a:pt x="45419" y="464699"/>
                    </a:lnTo>
                    <a:cubicBezTo>
                      <a:pt x="33373" y="464699"/>
                      <a:pt x="21820" y="459914"/>
                      <a:pt x="13303" y="451396"/>
                    </a:cubicBezTo>
                    <a:cubicBezTo>
                      <a:pt x="4785" y="442879"/>
                      <a:pt x="0" y="431326"/>
                      <a:pt x="0" y="419280"/>
                    </a:cubicBezTo>
                    <a:lnTo>
                      <a:pt x="0" y="45419"/>
                    </a:lnTo>
                    <a:cubicBezTo>
                      <a:pt x="0" y="33373"/>
                      <a:pt x="4785" y="21820"/>
                      <a:pt x="13303" y="13303"/>
                    </a:cubicBezTo>
                    <a:cubicBezTo>
                      <a:pt x="21820" y="4785"/>
                      <a:pt x="33373" y="0"/>
                      <a:pt x="45419" y="0"/>
                    </a:cubicBezTo>
                    <a:close/>
                  </a:path>
                </a:pathLst>
              </a:custGeom>
              <a:solidFill>
                <a:srgbClr val="71C7D6"/>
              </a:solidFill>
              <a:ln w="19050" cap="rnd">
                <a:solidFill>
                  <a:srgbClr val="000000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es-ES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85725"/>
                <a:ext cx="1346819" cy="55042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200"/>
                  </a:lnSpc>
                </a:pPr>
                <a:r>
                  <a:rPr lang="en-US" sz="3000">
                    <a:solidFill>
                      <a:srgbClr val="000000"/>
                    </a:solidFill>
                    <a:latin typeface="Poppins"/>
                    <a:ea typeface="Poppins"/>
                    <a:cs typeface="Poppins"/>
                    <a:sym typeface="Poppins"/>
                  </a:rPr>
                  <a:t>Who can you ask for help when you need it?</a:t>
                </a:r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>
            <a:off x="4792346" y="4273983"/>
            <a:ext cx="8703308" cy="1764404"/>
            <a:chOff x="0" y="0"/>
            <a:chExt cx="2292229" cy="4646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2292229" cy="464699"/>
            </a:xfrm>
            <a:custGeom>
              <a:avLst/>
              <a:gdLst/>
              <a:ahLst/>
              <a:cxnLst/>
              <a:rect l="l" t="t" r="r" b="b"/>
              <a:pathLst>
                <a:path w="2292229" h="464699">
                  <a:moveTo>
                    <a:pt x="26686" y="0"/>
                  </a:moveTo>
                  <a:lnTo>
                    <a:pt x="2265543" y="0"/>
                  </a:lnTo>
                  <a:cubicBezTo>
                    <a:pt x="2280282" y="0"/>
                    <a:pt x="2292229" y="11948"/>
                    <a:pt x="2292229" y="26686"/>
                  </a:cubicBezTo>
                  <a:lnTo>
                    <a:pt x="2292229" y="438013"/>
                  </a:lnTo>
                  <a:cubicBezTo>
                    <a:pt x="2292229" y="445090"/>
                    <a:pt x="2289418" y="451878"/>
                    <a:pt x="2284413" y="456883"/>
                  </a:cubicBezTo>
                  <a:cubicBezTo>
                    <a:pt x="2279409" y="461887"/>
                    <a:pt x="2272621" y="464699"/>
                    <a:pt x="2265543" y="464699"/>
                  </a:cubicBezTo>
                  <a:lnTo>
                    <a:pt x="26686" y="464699"/>
                  </a:lnTo>
                  <a:cubicBezTo>
                    <a:pt x="19609" y="464699"/>
                    <a:pt x="12821" y="461887"/>
                    <a:pt x="7816" y="456883"/>
                  </a:cubicBezTo>
                  <a:cubicBezTo>
                    <a:pt x="2812" y="451878"/>
                    <a:pt x="0" y="445090"/>
                    <a:pt x="0" y="438013"/>
                  </a:cubicBezTo>
                  <a:lnTo>
                    <a:pt x="0" y="26686"/>
                  </a:lnTo>
                  <a:cubicBezTo>
                    <a:pt x="0" y="19609"/>
                    <a:pt x="2812" y="12821"/>
                    <a:pt x="7816" y="7816"/>
                  </a:cubicBezTo>
                  <a:cubicBezTo>
                    <a:pt x="12821" y="2812"/>
                    <a:pt x="19609" y="0"/>
                    <a:pt x="26686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2292229" cy="55042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strategy can you try when you realize you are stressed?</a:t>
              </a:r>
            </a:p>
          </p:txBody>
        </p:sp>
      </p:grpSp>
      <p:sp>
        <p:nvSpPr>
          <p:cNvPr id="12" name="Freeform 12"/>
          <p:cNvSpPr/>
          <p:nvPr/>
        </p:nvSpPr>
        <p:spPr>
          <a:xfrm>
            <a:off x="6657716" y="6496475"/>
            <a:ext cx="4972568" cy="4114800"/>
          </a:xfrm>
          <a:custGeom>
            <a:avLst/>
            <a:gdLst/>
            <a:ahLst/>
            <a:cxnLst/>
            <a:rect l="l" t="t" r="r" b="b"/>
            <a:pathLst>
              <a:path w="4972568" h="4114800">
                <a:moveTo>
                  <a:pt x="0" y="0"/>
                </a:moveTo>
                <a:lnTo>
                  <a:pt x="4972568" y="0"/>
                </a:lnTo>
                <a:lnTo>
                  <a:pt x="497256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13" name="TextBox 13"/>
          <p:cNvSpPr txBox="1"/>
          <p:nvPr/>
        </p:nvSpPr>
        <p:spPr>
          <a:xfrm>
            <a:off x="5739319" y="962025"/>
            <a:ext cx="6799957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Everyone needs different tools.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 is important to understand what helps each person.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422910" y="405697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2.4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7181075"/>
            <a:ext cx="9038152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Game “1–7”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599577" y="5489404"/>
            <a:ext cx="5271519" cy="3735722"/>
          </a:xfrm>
          <a:custGeom>
            <a:avLst/>
            <a:gdLst/>
            <a:ahLst/>
            <a:cxnLst/>
            <a:rect l="l" t="t" r="r" b="b"/>
            <a:pathLst>
              <a:path w="5271519" h="3735722">
                <a:moveTo>
                  <a:pt x="0" y="0"/>
                </a:moveTo>
                <a:lnTo>
                  <a:pt x="5271519" y="0"/>
                </a:lnTo>
                <a:lnTo>
                  <a:pt x="5271519" y="3735722"/>
                </a:lnTo>
                <a:lnTo>
                  <a:pt x="0" y="3735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0622423" y="1028700"/>
            <a:ext cx="5248673" cy="4154418"/>
          </a:xfrm>
          <a:custGeom>
            <a:avLst/>
            <a:gdLst/>
            <a:ahLst/>
            <a:cxnLst/>
            <a:rect l="l" t="t" r="r" b="b"/>
            <a:pathLst>
              <a:path w="5248673" h="4154418">
                <a:moveTo>
                  <a:pt x="0" y="0"/>
                </a:moveTo>
                <a:lnTo>
                  <a:pt x="5248673" y="0"/>
                </a:lnTo>
                <a:lnTo>
                  <a:pt x="5248673" y="4154418"/>
                </a:lnTo>
                <a:lnTo>
                  <a:pt x="0" y="41544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37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2820562" y="6635853"/>
            <a:ext cx="829548" cy="144134"/>
          </a:xfrm>
          <a:custGeom>
            <a:avLst/>
            <a:gdLst/>
            <a:ahLst/>
            <a:cxnLst/>
            <a:rect l="l" t="t" r="r" b="b"/>
            <a:pathLst>
              <a:path w="829548" h="144134">
                <a:moveTo>
                  <a:pt x="0" y="0"/>
                </a:moveTo>
                <a:lnTo>
                  <a:pt x="829548" y="0"/>
                </a:lnTo>
                <a:lnTo>
                  <a:pt x="829548" y="144134"/>
                </a:lnTo>
                <a:lnTo>
                  <a:pt x="0" y="1441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 flipH="1">
            <a:off x="13000730" y="2528021"/>
            <a:ext cx="829548" cy="144134"/>
          </a:xfrm>
          <a:custGeom>
            <a:avLst/>
            <a:gdLst/>
            <a:ahLst/>
            <a:cxnLst/>
            <a:rect l="l" t="t" r="r" b="b"/>
            <a:pathLst>
              <a:path w="829548" h="144134">
                <a:moveTo>
                  <a:pt x="829549" y="0"/>
                </a:moveTo>
                <a:lnTo>
                  <a:pt x="0" y="0"/>
                </a:lnTo>
                <a:lnTo>
                  <a:pt x="0" y="144134"/>
                </a:lnTo>
                <a:lnTo>
                  <a:pt x="829549" y="144134"/>
                </a:lnTo>
                <a:lnTo>
                  <a:pt x="829549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TextBox 6"/>
          <p:cNvSpPr txBox="1"/>
          <p:nvPr/>
        </p:nvSpPr>
        <p:spPr>
          <a:xfrm>
            <a:off x="1722120" y="2095464"/>
            <a:ext cx="556260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Large space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Large circle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 additional materials needed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722120" y="5475945"/>
            <a:ext cx="7149198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Follow quick movement instructions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Count from 1 to 7 and react according to the rules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Observe how sudden stress develops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Practice attention, reaction, and self-control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44552" y="5522578"/>
            <a:ext cx="5271519" cy="3735722"/>
          </a:xfrm>
          <a:custGeom>
            <a:avLst/>
            <a:gdLst/>
            <a:ahLst/>
            <a:cxnLst/>
            <a:rect l="l" t="t" r="r" b="b"/>
            <a:pathLst>
              <a:path w="5271519" h="3735722">
                <a:moveTo>
                  <a:pt x="0" y="0"/>
                </a:moveTo>
                <a:lnTo>
                  <a:pt x="5271519" y="0"/>
                </a:lnTo>
                <a:lnTo>
                  <a:pt x="5271519" y="3735722"/>
                </a:lnTo>
                <a:lnTo>
                  <a:pt x="0" y="373572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433851" y="5103882"/>
            <a:ext cx="5248673" cy="4154418"/>
          </a:xfrm>
          <a:custGeom>
            <a:avLst/>
            <a:gdLst/>
            <a:ahLst/>
            <a:cxnLst/>
            <a:rect l="l" t="t" r="r" b="b"/>
            <a:pathLst>
              <a:path w="5248673" h="4154418">
                <a:moveTo>
                  <a:pt x="0" y="0"/>
                </a:moveTo>
                <a:lnTo>
                  <a:pt x="5248672" y="0"/>
                </a:lnTo>
                <a:lnTo>
                  <a:pt x="5248672" y="4154418"/>
                </a:lnTo>
                <a:lnTo>
                  <a:pt x="0" y="415441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37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3865537" y="6669027"/>
            <a:ext cx="829548" cy="144134"/>
          </a:xfrm>
          <a:custGeom>
            <a:avLst/>
            <a:gdLst/>
            <a:ahLst/>
            <a:cxnLst/>
            <a:rect l="l" t="t" r="r" b="b"/>
            <a:pathLst>
              <a:path w="829548" h="144134">
                <a:moveTo>
                  <a:pt x="0" y="0"/>
                </a:moveTo>
                <a:lnTo>
                  <a:pt x="829548" y="0"/>
                </a:lnTo>
                <a:lnTo>
                  <a:pt x="829548" y="144134"/>
                </a:lnTo>
                <a:lnTo>
                  <a:pt x="0" y="144134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 flipH="1">
            <a:off x="3812158" y="6603202"/>
            <a:ext cx="829548" cy="144134"/>
          </a:xfrm>
          <a:custGeom>
            <a:avLst/>
            <a:gdLst/>
            <a:ahLst/>
            <a:cxnLst/>
            <a:rect l="l" t="t" r="r" b="b"/>
            <a:pathLst>
              <a:path w="829548" h="144134">
                <a:moveTo>
                  <a:pt x="829548" y="0"/>
                </a:moveTo>
                <a:lnTo>
                  <a:pt x="0" y="0"/>
                </a:lnTo>
                <a:lnTo>
                  <a:pt x="0" y="144134"/>
                </a:lnTo>
                <a:lnTo>
                  <a:pt x="829548" y="144134"/>
                </a:lnTo>
                <a:lnTo>
                  <a:pt x="829548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6682523" y="3755542"/>
            <a:ext cx="4608048" cy="5502758"/>
          </a:xfrm>
          <a:custGeom>
            <a:avLst/>
            <a:gdLst/>
            <a:ahLst/>
            <a:cxnLst/>
            <a:rect l="l" t="t" r="r" b="b"/>
            <a:pathLst>
              <a:path w="4608048" h="5502758">
                <a:moveTo>
                  <a:pt x="0" y="0"/>
                </a:moveTo>
                <a:lnTo>
                  <a:pt x="4608048" y="0"/>
                </a:lnTo>
                <a:lnTo>
                  <a:pt x="4608048" y="5502758"/>
                </a:lnTo>
                <a:lnTo>
                  <a:pt x="0" y="550275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7" name="TextBox 7"/>
          <p:cNvSpPr txBox="1"/>
          <p:nvPr/>
        </p:nvSpPr>
        <p:spPr>
          <a:xfrm>
            <a:off x="6229350" y="962025"/>
            <a:ext cx="5829301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This is a game with light and controlled stress.</a:t>
            </a:r>
          </a:p>
          <a:p>
            <a:pPr algn="ctr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Making mistakes is part of the game.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Do your best — it doesn't have to be perfect.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423186" y="4421542"/>
            <a:ext cx="1607493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1, 2, 3, 4, 5, 6...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3476565" y="4421542"/>
            <a:ext cx="1607493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1, 2, 3, 4, 5, 6...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310385" y="3088298"/>
            <a:ext cx="138708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7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882799" y="6628039"/>
            <a:ext cx="3711590" cy="2630261"/>
          </a:xfrm>
          <a:custGeom>
            <a:avLst/>
            <a:gdLst/>
            <a:ahLst/>
            <a:cxnLst/>
            <a:rect l="l" t="t" r="r" b="b"/>
            <a:pathLst>
              <a:path w="3711590" h="2630261">
                <a:moveTo>
                  <a:pt x="0" y="0"/>
                </a:moveTo>
                <a:lnTo>
                  <a:pt x="3711590" y="0"/>
                </a:lnTo>
                <a:lnTo>
                  <a:pt x="3711590" y="2630261"/>
                </a:lnTo>
                <a:lnTo>
                  <a:pt x="0" y="26302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3693611" y="6333242"/>
            <a:ext cx="3695504" cy="2925058"/>
          </a:xfrm>
          <a:custGeom>
            <a:avLst/>
            <a:gdLst/>
            <a:ahLst/>
            <a:cxnLst/>
            <a:rect l="l" t="t" r="r" b="b"/>
            <a:pathLst>
              <a:path w="3695504" h="2925058">
                <a:moveTo>
                  <a:pt x="0" y="0"/>
                </a:moveTo>
                <a:lnTo>
                  <a:pt x="3695505" y="0"/>
                </a:lnTo>
                <a:lnTo>
                  <a:pt x="3695505" y="2925058"/>
                </a:lnTo>
                <a:lnTo>
                  <a:pt x="0" y="292505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b="-7372"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Freeform 4"/>
          <p:cNvSpPr/>
          <p:nvPr/>
        </p:nvSpPr>
        <p:spPr>
          <a:xfrm>
            <a:off x="12446558" y="7435235"/>
            <a:ext cx="584071" cy="101482"/>
          </a:xfrm>
          <a:custGeom>
            <a:avLst/>
            <a:gdLst/>
            <a:ahLst/>
            <a:cxnLst/>
            <a:rect l="l" t="t" r="r" b="b"/>
            <a:pathLst>
              <a:path w="584071" h="101482">
                <a:moveTo>
                  <a:pt x="0" y="0"/>
                </a:moveTo>
                <a:lnTo>
                  <a:pt x="584071" y="0"/>
                </a:lnTo>
                <a:lnTo>
                  <a:pt x="584071" y="101483"/>
                </a:lnTo>
                <a:lnTo>
                  <a:pt x="0" y="101483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5" name="Freeform 5"/>
          <p:cNvSpPr/>
          <p:nvPr/>
        </p:nvSpPr>
        <p:spPr>
          <a:xfrm flipH="1">
            <a:off x="5368138" y="7388889"/>
            <a:ext cx="584071" cy="101482"/>
          </a:xfrm>
          <a:custGeom>
            <a:avLst/>
            <a:gdLst/>
            <a:ahLst/>
            <a:cxnLst/>
            <a:rect l="l" t="t" r="r" b="b"/>
            <a:pathLst>
              <a:path w="584071" h="101482">
                <a:moveTo>
                  <a:pt x="584072" y="0"/>
                </a:moveTo>
                <a:lnTo>
                  <a:pt x="0" y="0"/>
                </a:lnTo>
                <a:lnTo>
                  <a:pt x="0" y="101483"/>
                </a:lnTo>
                <a:lnTo>
                  <a:pt x="584072" y="101483"/>
                </a:lnTo>
                <a:lnTo>
                  <a:pt x="584072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6" name="Freeform 6"/>
          <p:cNvSpPr/>
          <p:nvPr/>
        </p:nvSpPr>
        <p:spPr>
          <a:xfrm>
            <a:off x="7153826" y="5383899"/>
            <a:ext cx="3244451" cy="3874401"/>
          </a:xfrm>
          <a:custGeom>
            <a:avLst/>
            <a:gdLst/>
            <a:ahLst/>
            <a:cxnLst/>
            <a:rect l="l" t="t" r="r" b="b"/>
            <a:pathLst>
              <a:path w="3244451" h="3874401">
                <a:moveTo>
                  <a:pt x="0" y="0"/>
                </a:moveTo>
                <a:lnTo>
                  <a:pt x="3244451" y="0"/>
                </a:lnTo>
                <a:lnTo>
                  <a:pt x="3244451" y="3874401"/>
                </a:lnTo>
                <a:lnTo>
                  <a:pt x="0" y="387440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1028700" y="1168181"/>
            <a:ext cx="4810919" cy="1698806"/>
            <a:chOff x="0" y="0"/>
            <a:chExt cx="1267073" cy="447422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67073" cy="447422"/>
            </a:xfrm>
            <a:custGeom>
              <a:avLst/>
              <a:gdLst/>
              <a:ahLst/>
              <a:cxnLst/>
              <a:rect l="l" t="t" r="r" b="b"/>
              <a:pathLst>
                <a:path w="1267073" h="447422">
                  <a:moveTo>
                    <a:pt x="48277" y="0"/>
                  </a:moveTo>
                  <a:lnTo>
                    <a:pt x="1218796" y="0"/>
                  </a:lnTo>
                  <a:cubicBezTo>
                    <a:pt x="1231600" y="0"/>
                    <a:pt x="1243879" y="5086"/>
                    <a:pt x="1252933" y="14140"/>
                  </a:cubicBezTo>
                  <a:cubicBezTo>
                    <a:pt x="1261987" y="23194"/>
                    <a:pt x="1267073" y="35473"/>
                    <a:pt x="1267073" y="48277"/>
                  </a:cubicBezTo>
                  <a:lnTo>
                    <a:pt x="1267073" y="399145"/>
                  </a:lnTo>
                  <a:cubicBezTo>
                    <a:pt x="1267073" y="425808"/>
                    <a:pt x="1245459" y="447422"/>
                    <a:pt x="1218796" y="447422"/>
                  </a:cubicBezTo>
                  <a:lnTo>
                    <a:pt x="48277" y="447422"/>
                  </a:lnTo>
                  <a:cubicBezTo>
                    <a:pt x="35473" y="447422"/>
                    <a:pt x="23194" y="442336"/>
                    <a:pt x="14140" y="433282"/>
                  </a:cubicBezTo>
                  <a:cubicBezTo>
                    <a:pt x="5086" y="424228"/>
                    <a:pt x="0" y="411949"/>
                    <a:pt x="0" y="399145"/>
                  </a:cubicBezTo>
                  <a:lnTo>
                    <a:pt x="0" y="48277"/>
                  </a:lnTo>
                  <a:cubicBezTo>
                    <a:pt x="0" y="35473"/>
                    <a:pt x="5086" y="23194"/>
                    <a:pt x="14140" y="14140"/>
                  </a:cubicBezTo>
                  <a:cubicBezTo>
                    <a:pt x="23194" y="5086"/>
                    <a:pt x="35473" y="0"/>
                    <a:pt x="48277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85725"/>
              <a:ext cx="1267073" cy="5331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Did you feel a bit under pressure?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145474" y="1168181"/>
            <a:ext cx="4810919" cy="1698806"/>
            <a:chOff x="0" y="0"/>
            <a:chExt cx="1267073" cy="447422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267073" cy="447422"/>
            </a:xfrm>
            <a:custGeom>
              <a:avLst/>
              <a:gdLst/>
              <a:ahLst/>
              <a:cxnLst/>
              <a:rect l="l" t="t" r="r" b="b"/>
              <a:pathLst>
                <a:path w="1267073" h="447422">
                  <a:moveTo>
                    <a:pt x="48277" y="0"/>
                  </a:moveTo>
                  <a:lnTo>
                    <a:pt x="1218796" y="0"/>
                  </a:lnTo>
                  <a:cubicBezTo>
                    <a:pt x="1231600" y="0"/>
                    <a:pt x="1243879" y="5086"/>
                    <a:pt x="1252933" y="14140"/>
                  </a:cubicBezTo>
                  <a:cubicBezTo>
                    <a:pt x="1261987" y="23194"/>
                    <a:pt x="1267073" y="35473"/>
                    <a:pt x="1267073" y="48277"/>
                  </a:cubicBezTo>
                  <a:lnTo>
                    <a:pt x="1267073" y="399145"/>
                  </a:lnTo>
                  <a:cubicBezTo>
                    <a:pt x="1267073" y="425808"/>
                    <a:pt x="1245459" y="447422"/>
                    <a:pt x="1218796" y="447422"/>
                  </a:cubicBezTo>
                  <a:lnTo>
                    <a:pt x="48277" y="447422"/>
                  </a:lnTo>
                  <a:cubicBezTo>
                    <a:pt x="35473" y="447422"/>
                    <a:pt x="23194" y="442336"/>
                    <a:pt x="14140" y="433282"/>
                  </a:cubicBezTo>
                  <a:cubicBezTo>
                    <a:pt x="5086" y="424228"/>
                    <a:pt x="0" y="411949"/>
                    <a:pt x="0" y="399145"/>
                  </a:cubicBezTo>
                  <a:lnTo>
                    <a:pt x="0" y="48277"/>
                  </a:lnTo>
                  <a:cubicBezTo>
                    <a:pt x="0" y="35473"/>
                    <a:pt x="5086" y="23194"/>
                    <a:pt x="14140" y="14140"/>
                  </a:cubicBezTo>
                  <a:cubicBezTo>
                    <a:pt x="23194" y="5086"/>
                    <a:pt x="35473" y="0"/>
                    <a:pt x="48277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85725"/>
              <a:ext cx="1267073" cy="5331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Was it harder to think when you went faster?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4361810" y="3390948"/>
            <a:ext cx="8378247" cy="1698806"/>
            <a:chOff x="0" y="0"/>
            <a:chExt cx="2206616" cy="447422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206616" cy="447422"/>
            </a:xfrm>
            <a:custGeom>
              <a:avLst/>
              <a:gdLst/>
              <a:ahLst/>
              <a:cxnLst/>
              <a:rect l="l" t="t" r="r" b="b"/>
              <a:pathLst>
                <a:path w="2206616" h="447422">
                  <a:moveTo>
                    <a:pt x="27722" y="0"/>
                  </a:moveTo>
                  <a:lnTo>
                    <a:pt x="2178895" y="0"/>
                  </a:lnTo>
                  <a:cubicBezTo>
                    <a:pt x="2194205" y="0"/>
                    <a:pt x="2206616" y="12411"/>
                    <a:pt x="2206616" y="27722"/>
                  </a:cubicBezTo>
                  <a:lnTo>
                    <a:pt x="2206616" y="419701"/>
                  </a:lnTo>
                  <a:cubicBezTo>
                    <a:pt x="2206616" y="435011"/>
                    <a:pt x="2194205" y="447422"/>
                    <a:pt x="2178895" y="447422"/>
                  </a:cubicBezTo>
                  <a:lnTo>
                    <a:pt x="27722" y="447422"/>
                  </a:lnTo>
                  <a:cubicBezTo>
                    <a:pt x="12411" y="447422"/>
                    <a:pt x="0" y="435011"/>
                    <a:pt x="0" y="419701"/>
                  </a:cubicBezTo>
                  <a:lnTo>
                    <a:pt x="0" y="27722"/>
                  </a:lnTo>
                  <a:cubicBezTo>
                    <a:pt x="0" y="12411"/>
                    <a:pt x="12411" y="0"/>
                    <a:pt x="27722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-85725"/>
              <a:ext cx="2206616" cy="5331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can you help yourself in sudden stress situations?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1290571" y="1168181"/>
            <a:ext cx="5968729" cy="1698806"/>
            <a:chOff x="0" y="0"/>
            <a:chExt cx="1572011" cy="44742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572011" cy="447422"/>
            </a:xfrm>
            <a:custGeom>
              <a:avLst/>
              <a:gdLst/>
              <a:ahLst/>
              <a:cxnLst/>
              <a:rect l="l" t="t" r="r" b="b"/>
              <a:pathLst>
                <a:path w="1572011" h="447422">
                  <a:moveTo>
                    <a:pt x="38912" y="0"/>
                  </a:moveTo>
                  <a:lnTo>
                    <a:pt x="1533098" y="0"/>
                  </a:lnTo>
                  <a:cubicBezTo>
                    <a:pt x="1543419" y="0"/>
                    <a:pt x="1553316" y="4100"/>
                    <a:pt x="1560614" y="11397"/>
                  </a:cubicBezTo>
                  <a:cubicBezTo>
                    <a:pt x="1567911" y="18695"/>
                    <a:pt x="1572011" y="28592"/>
                    <a:pt x="1572011" y="38912"/>
                  </a:cubicBezTo>
                  <a:lnTo>
                    <a:pt x="1572011" y="408510"/>
                  </a:lnTo>
                  <a:cubicBezTo>
                    <a:pt x="1572011" y="418830"/>
                    <a:pt x="1567911" y="428727"/>
                    <a:pt x="1560614" y="436025"/>
                  </a:cubicBezTo>
                  <a:cubicBezTo>
                    <a:pt x="1553316" y="443322"/>
                    <a:pt x="1543419" y="447422"/>
                    <a:pt x="1533098" y="447422"/>
                  </a:cubicBezTo>
                  <a:lnTo>
                    <a:pt x="38912" y="447422"/>
                  </a:lnTo>
                  <a:cubicBezTo>
                    <a:pt x="28592" y="447422"/>
                    <a:pt x="18695" y="443322"/>
                    <a:pt x="11397" y="436025"/>
                  </a:cubicBezTo>
                  <a:cubicBezTo>
                    <a:pt x="4100" y="428727"/>
                    <a:pt x="0" y="418830"/>
                    <a:pt x="0" y="408510"/>
                  </a:cubicBezTo>
                  <a:lnTo>
                    <a:pt x="0" y="38912"/>
                  </a:lnTo>
                  <a:cubicBezTo>
                    <a:pt x="0" y="28592"/>
                    <a:pt x="4100" y="18695"/>
                    <a:pt x="11397" y="11397"/>
                  </a:cubicBezTo>
                  <a:cubicBezTo>
                    <a:pt x="18695" y="4100"/>
                    <a:pt x="28592" y="0"/>
                    <a:pt x="38912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0" y="-85725"/>
              <a:ext cx="1572011" cy="5331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happens when we are in a hurry and have no plan?</a:t>
              </a:r>
            </a:p>
          </p:txBody>
        </p:sp>
      </p:grp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2.5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6375983"/>
            <a:ext cx="9038152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Making the ‘treasure box of emotions’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89969" y="2033624"/>
            <a:ext cx="8505292" cy="5794230"/>
          </a:xfrm>
          <a:custGeom>
            <a:avLst/>
            <a:gdLst/>
            <a:ahLst/>
            <a:cxnLst/>
            <a:rect l="l" t="t" r="r" b="b"/>
            <a:pathLst>
              <a:path w="8505292" h="5794230">
                <a:moveTo>
                  <a:pt x="0" y="0"/>
                </a:moveTo>
                <a:lnTo>
                  <a:pt x="8505291" y="0"/>
                </a:lnTo>
                <a:lnTo>
                  <a:pt x="8505291" y="5794230"/>
                </a:lnTo>
                <a:lnTo>
                  <a:pt x="0" y="57942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095464"/>
            <a:ext cx="5562600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Template for the treasure box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Scissors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Glue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Markers / colors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Stickers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475945"/>
            <a:ext cx="6308013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shall we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Make a paper treasure box.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Write down the ‘treasures’ that help: people, activities, phrases, places, strategies.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Keep personal resources in the box for when times are tough.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989969" y="2033624"/>
            <a:ext cx="8505292" cy="5794230"/>
          </a:xfrm>
          <a:custGeom>
            <a:avLst/>
            <a:gdLst/>
            <a:ahLst/>
            <a:cxnLst/>
            <a:rect l="l" t="t" r="r" b="b"/>
            <a:pathLst>
              <a:path w="8505292" h="5794230">
                <a:moveTo>
                  <a:pt x="0" y="0"/>
                </a:moveTo>
                <a:lnTo>
                  <a:pt x="8505291" y="0"/>
                </a:lnTo>
                <a:lnTo>
                  <a:pt x="8505291" y="5794230"/>
                </a:lnTo>
                <a:lnTo>
                  <a:pt x="0" y="579423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565319" y="4773846"/>
            <a:ext cx="3086100" cy="1554671"/>
            <a:chOff x="0" y="0"/>
            <a:chExt cx="812800" cy="40946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409461"/>
            </a:xfrm>
            <a:custGeom>
              <a:avLst/>
              <a:gdLst/>
              <a:ahLst/>
              <a:cxnLst/>
              <a:rect l="l" t="t" r="r" b="b"/>
              <a:pathLst>
                <a:path w="812800" h="40946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34201"/>
                  </a:lnTo>
                  <a:cubicBezTo>
                    <a:pt x="812800" y="375766"/>
                    <a:pt x="779105" y="409461"/>
                    <a:pt x="737541" y="409461"/>
                  </a:cubicBezTo>
                  <a:lnTo>
                    <a:pt x="75259" y="409461"/>
                  </a:lnTo>
                  <a:cubicBezTo>
                    <a:pt x="33695" y="409461"/>
                    <a:pt x="0" y="375766"/>
                    <a:pt x="0" y="33420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812800" cy="4761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things help you when you are stressed?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65319" y="6795242"/>
            <a:ext cx="3086100" cy="1554671"/>
            <a:chOff x="0" y="0"/>
            <a:chExt cx="812800" cy="409461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409461"/>
            </a:xfrm>
            <a:custGeom>
              <a:avLst/>
              <a:gdLst/>
              <a:ahLst/>
              <a:cxnLst/>
              <a:rect l="l" t="t" r="r" b="b"/>
              <a:pathLst>
                <a:path w="812800" h="40946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34201"/>
                  </a:lnTo>
                  <a:cubicBezTo>
                    <a:pt x="812800" y="375766"/>
                    <a:pt x="779105" y="409461"/>
                    <a:pt x="737541" y="409461"/>
                  </a:cubicBezTo>
                  <a:lnTo>
                    <a:pt x="75259" y="409461"/>
                  </a:lnTo>
                  <a:cubicBezTo>
                    <a:pt x="33695" y="409461"/>
                    <a:pt x="0" y="375766"/>
                    <a:pt x="0" y="33420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66675"/>
              <a:ext cx="812800" cy="4761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phrase do you want to remember when you are nervous?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5114630" y="4773846"/>
            <a:ext cx="3086100" cy="1554671"/>
            <a:chOff x="0" y="0"/>
            <a:chExt cx="812800" cy="40946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409461"/>
            </a:xfrm>
            <a:custGeom>
              <a:avLst/>
              <a:gdLst/>
              <a:ahLst/>
              <a:cxnLst/>
              <a:rect l="l" t="t" r="r" b="b"/>
              <a:pathLst>
                <a:path w="812800" h="409461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34201"/>
                  </a:lnTo>
                  <a:cubicBezTo>
                    <a:pt x="812800" y="375766"/>
                    <a:pt x="779105" y="409461"/>
                    <a:pt x="737541" y="409461"/>
                  </a:cubicBezTo>
                  <a:lnTo>
                    <a:pt x="75259" y="409461"/>
                  </a:lnTo>
                  <a:cubicBezTo>
                    <a:pt x="33695" y="409461"/>
                    <a:pt x="0" y="375766"/>
                    <a:pt x="0" y="33420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66675"/>
              <a:ext cx="812800" cy="4761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Quale persona ti dà un senso di sicurezza?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5114630" y="6795242"/>
            <a:ext cx="3086100" cy="1666748"/>
            <a:chOff x="0" y="0"/>
            <a:chExt cx="812800" cy="438979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438979"/>
            </a:xfrm>
            <a:custGeom>
              <a:avLst/>
              <a:gdLst/>
              <a:ahLst/>
              <a:cxnLst/>
              <a:rect l="l" t="t" r="r" b="b"/>
              <a:pathLst>
                <a:path w="812800" h="438979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63720"/>
                  </a:lnTo>
                  <a:cubicBezTo>
                    <a:pt x="812800" y="405284"/>
                    <a:pt x="779105" y="438979"/>
                    <a:pt x="737541" y="438979"/>
                  </a:cubicBezTo>
                  <a:lnTo>
                    <a:pt x="75259" y="438979"/>
                  </a:lnTo>
                  <a:cubicBezTo>
                    <a:pt x="33695" y="438979"/>
                    <a:pt x="0" y="405284"/>
                    <a:pt x="0" y="363720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66675"/>
              <a:ext cx="812800" cy="50565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Che cosa vuoi mettere nella scatola che ti aiuta davvero?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2414252" y="1701004"/>
            <a:ext cx="4903764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Questa scatola conserva cose che ti aiutano quando non ti senti bene.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414252" y="2818046"/>
            <a:ext cx="4903764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 tuoi tesori sono personali.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414252" y="3586396"/>
            <a:ext cx="4903764" cy="7207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Non devi condividere nulla se non vuoi.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32201" y="3919069"/>
            <a:ext cx="5333143" cy="6367931"/>
          </a:xfrm>
          <a:custGeom>
            <a:avLst/>
            <a:gdLst/>
            <a:ahLst/>
            <a:cxnLst/>
            <a:rect l="l" t="t" r="r" b="b"/>
            <a:pathLst>
              <a:path w="5333143" h="6367931">
                <a:moveTo>
                  <a:pt x="0" y="0"/>
                </a:moveTo>
                <a:lnTo>
                  <a:pt x="5333143" y="0"/>
                </a:lnTo>
                <a:lnTo>
                  <a:pt x="5333143" y="6367931"/>
                </a:lnTo>
                <a:lnTo>
                  <a:pt x="0" y="636793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1740483" y="4551440"/>
            <a:ext cx="6954012" cy="8229600"/>
          </a:xfrm>
          <a:custGeom>
            <a:avLst/>
            <a:gdLst/>
            <a:ahLst/>
            <a:cxnLst/>
            <a:rect l="l" t="t" r="r" b="b"/>
            <a:pathLst>
              <a:path w="6954012" h="8229600">
                <a:moveTo>
                  <a:pt x="0" y="0"/>
                </a:moveTo>
                <a:lnTo>
                  <a:pt x="6954012" y="0"/>
                </a:lnTo>
                <a:lnTo>
                  <a:pt x="6954012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4" name="Group 4"/>
          <p:cNvGrpSpPr/>
          <p:nvPr/>
        </p:nvGrpSpPr>
        <p:grpSpPr>
          <a:xfrm>
            <a:off x="7019787" y="4907504"/>
            <a:ext cx="4248425" cy="2013184"/>
            <a:chOff x="0" y="0"/>
            <a:chExt cx="1118927" cy="53022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18927" cy="530221"/>
            </a:xfrm>
            <a:custGeom>
              <a:avLst/>
              <a:gdLst/>
              <a:ahLst/>
              <a:cxnLst/>
              <a:rect l="l" t="t" r="r" b="b"/>
              <a:pathLst>
                <a:path w="1118927" h="530221">
                  <a:moveTo>
                    <a:pt x="54669" y="0"/>
                  </a:moveTo>
                  <a:lnTo>
                    <a:pt x="1064258" y="0"/>
                  </a:lnTo>
                  <a:cubicBezTo>
                    <a:pt x="1078757" y="0"/>
                    <a:pt x="1092662" y="5760"/>
                    <a:pt x="1102915" y="16012"/>
                  </a:cubicBezTo>
                  <a:cubicBezTo>
                    <a:pt x="1113167" y="26265"/>
                    <a:pt x="1118927" y="40170"/>
                    <a:pt x="1118927" y="54669"/>
                  </a:cubicBezTo>
                  <a:lnTo>
                    <a:pt x="1118927" y="475552"/>
                  </a:lnTo>
                  <a:cubicBezTo>
                    <a:pt x="1118927" y="490051"/>
                    <a:pt x="1113167" y="503957"/>
                    <a:pt x="1102915" y="514209"/>
                  </a:cubicBezTo>
                  <a:cubicBezTo>
                    <a:pt x="1092662" y="524462"/>
                    <a:pt x="1078757" y="530221"/>
                    <a:pt x="1064258" y="530221"/>
                  </a:cubicBezTo>
                  <a:lnTo>
                    <a:pt x="54669" y="530221"/>
                  </a:lnTo>
                  <a:cubicBezTo>
                    <a:pt x="40170" y="530221"/>
                    <a:pt x="26265" y="524462"/>
                    <a:pt x="16012" y="514209"/>
                  </a:cubicBezTo>
                  <a:cubicBezTo>
                    <a:pt x="5760" y="503957"/>
                    <a:pt x="0" y="490051"/>
                    <a:pt x="0" y="475552"/>
                  </a:cubicBezTo>
                  <a:lnTo>
                    <a:pt x="0" y="54669"/>
                  </a:lnTo>
                  <a:cubicBezTo>
                    <a:pt x="0" y="40170"/>
                    <a:pt x="5760" y="26265"/>
                    <a:pt x="16012" y="16012"/>
                  </a:cubicBezTo>
                  <a:cubicBezTo>
                    <a:pt x="26265" y="5760"/>
                    <a:pt x="40170" y="0"/>
                    <a:pt x="5466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118927" cy="5587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emotion do you bring to the workshop today?</a:t>
              </a:r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7019787" y="7285380"/>
            <a:ext cx="4248425" cy="2013184"/>
            <a:chOff x="0" y="0"/>
            <a:chExt cx="1118927" cy="53022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118927" cy="530221"/>
            </a:xfrm>
            <a:custGeom>
              <a:avLst/>
              <a:gdLst/>
              <a:ahLst/>
              <a:cxnLst/>
              <a:rect l="l" t="t" r="r" b="b"/>
              <a:pathLst>
                <a:path w="1118927" h="530221">
                  <a:moveTo>
                    <a:pt x="54669" y="0"/>
                  </a:moveTo>
                  <a:lnTo>
                    <a:pt x="1064258" y="0"/>
                  </a:lnTo>
                  <a:cubicBezTo>
                    <a:pt x="1078757" y="0"/>
                    <a:pt x="1092662" y="5760"/>
                    <a:pt x="1102915" y="16012"/>
                  </a:cubicBezTo>
                  <a:cubicBezTo>
                    <a:pt x="1113167" y="26265"/>
                    <a:pt x="1118927" y="40170"/>
                    <a:pt x="1118927" y="54669"/>
                  </a:cubicBezTo>
                  <a:lnTo>
                    <a:pt x="1118927" y="475552"/>
                  </a:lnTo>
                  <a:cubicBezTo>
                    <a:pt x="1118927" y="490051"/>
                    <a:pt x="1113167" y="503957"/>
                    <a:pt x="1102915" y="514209"/>
                  </a:cubicBezTo>
                  <a:cubicBezTo>
                    <a:pt x="1092662" y="524462"/>
                    <a:pt x="1078757" y="530221"/>
                    <a:pt x="1064258" y="530221"/>
                  </a:cubicBezTo>
                  <a:lnTo>
                    <a:pt x="54669" y="530221"/>
                  </a:lnTo>
                  <a:cubicBezTo>
                    <a:pt x="40170" y="530221"/>
                    <a:pt x="26265" y="524462"/>
                    <a:pt x="16012" y="514209"/>
                  </a:cubicBezTo>
                  <a:cubicBezTo>
                    <a:pt x="5760" y="503957"/>
                    <a:pt x="0" y="490051"/>
                    <a:pt x="0" y="475552"/>
                  </a:cubicBezTo>
                  <a:lnTo>
                    <a:pt x="0" y="54669"/>
                  </a:lnTo>
                  <a:cubicBezTo>
                    <a:pt x="0" y="40170"/>
                    <a:pt x="5760" y="26265"/>
                    <a:pt x="16012" y="16012"/>
                  </a:cubicBezTo>
                  <a:cubicBezTo>
                    <a:pt x="26265" y="5760"/>
                    <a:pt x="40170" y="0"/>
                    <a:pt x="5466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28575"/>
              <a:ext cx="1118927" cy="5587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Do you think emotions can change during the day?</a:t>
              </a:r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335963" y="1000125"/>
            <a:ext cx="15616073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Today we will talk about something we have all experienced at least once: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stress.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475021" y="1769494"/>
            <a:ext cx="7337959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 emotion you feel is valid.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92992" y="3236344"/>
            <a:ext cx="4409083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“My name is ___ and today I feel ___.”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793393" y="3890494"/>
            <a:ext cx="2848193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i="1">
                <a:solidFill>
                  <a:srgbClr val="000000"/>
                </a:solidFill>
                <a:latin typeface="Poppins Italics"/>
                <a:ea typeface="Poppins Italics"/>
                <a:cs typeface="Poppins Italics"/>
                <a:sym typeface="Poppins Italics"/>
              </a:rPr>
              <a:t>“Hi ___, how are you feeling?___”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E4829D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2.6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7002235"/>
            <a:ext cx="9038152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My poster on stress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722120" y="1826072"/>
            <a:ext cx="556260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Poster template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Colours, scissors, glue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The treasure box next to it as inspiration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722120" y="5206553"/>
            <a:ext cx="6308013" cy="3187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are we going to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• Create a poster divided into four sections: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causes me stress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How do I recognise it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helps me</a:t>
            </a:r>
          </a:p>
          <a:p>
            <a:pPr marL="863601" lvl="2" indent="-287867" algn="l">
              <a:lnSpc>
                <a:spcPts val="2800"/>
              </a:lnSpc>
              <a:buFont typeface="Arial"/>
              <a:buChar char="⚬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Who helps me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This poster will serve as a personal tool throughout the course.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C2A806B-EAC1-B42A-023E-A84657FCD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0" y="1819348"/>
            <a:ext cx="11555595" cy="9944100"/>
          </a:xfrm>
          <a:prstGeom prst="rect">
            <a:avLst/>
          </a:prstGeom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78FE9CA-4C6A-0609-9AB8-D624CD7B2A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153" y="437497"/>
            <a:ext cx="12485647" cy="10744451"/>
          </a:xfrm>
          <a:prstGeom prst="rect">
            <a:avLst/>
          </a:prstGeom>
        </p:spPr>
      </p:pic>
      <p:grpSp>
        <p:nvGrpSpPr>
          <p:cNvPr id="3" name="Group 3"/>
          <p:cNvGrpSpPr/>
          <p:nvPr/>
        </p:nvGrpSpPr>
        <p:grpSpPr>
          <a:xfrm>
            <a:off x="12141186" y="1150164"/>
            <a:ext cx="4613206" cy="3086100"/>
            <a:chOff x="0" y="0"/>
            <a:chExt cx="1215001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15001" cy="812800"/>
            </a:xfrm>
            <a:custGeom>
              <a:avLst/>
              <a:gdLst/>
              <a:ahLst/>
              <a:cxnLst/>
              <a:rect l="l" t="t" r="r" b="b"/>
              <a:pathLst>
                <a:path w="1215001" h="812800">
                  <a:moveTo>
                    <a:pt x="50346" y="0"/>
                  </a:moveTo>
                  <a:lnTo>
                    <a:pt x="1164654" y="0"/>
                  </a:lnTo>
                  <a:cubicBezTo>
                    <a:pt x="1192460" y="0"/>
                    <a:pt x="1215001" y="22541"/>
                    <a:pt x="1215001" y="50346"/>
                  </a:cubicBezTo>
                  <a:lnTo>
                    <a:pt x="1215001" y="762454"/>
                  </a:lnTo>
                  <a:cubicBezTo>
                    <a:pt x="1215001" y="775806"/>
                    <a:pt x="1209696" y="788612"/>
                    <a:pt x="1200255" y="798054"/>
                  </a:cubicBezTo>
                  <a:cubicBezTo>
                    <a:pt x="1190813" y="807496"/>
                    <a:pt x="1178007" y="812800"/>
                    <a:pt x="1164654" y="812800"/>
                  </a:cubicBezTo>
                  <a:lnTo>
                    <a:pt x="50346" y="812800"/>
                  </a:lnTo>
                  <a:cubicBezTo>
                    <a:pt x="22541" y="812800"/>
                    <a:pt x="0" y="790259"/>
                    <a:pt x="0" y="762454"/>
                  </a:cubicBezTo>
                  <a:lnTo>
                    <a:pt x="0" y="50346"/>
                  </a:lnTo>
                  <a:cubicBezTo>
                    <a:pt x="0" y="22541"/>
                    <a:pt x="22541" y="0"/>
                    <a:pt x="50346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1215001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It doesn’t have to be nice — </a:t>
              </a:r>
              <a:r>
                <a:rPr lang="en-US" sz="18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it has to be useful.</a:t>
              </a:r>
            </a:p>
            <a:p>
              <a:pPr algn="ctr">
                <a:lnSpc>
                  <a:spcPts val="2659"/>
                </a:lnSpc>
              </a:pPr>
              <a:endParaRPr lang="en-US" sz="18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This poster reminds you of your resources.</a:t>
              </a: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helps you might not help other people — and that’s perfectly normal.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131618" y="3262165"/>
            <a:ext cx="4247674" cy="333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stresses you out the most?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908052" y="8360922"/>
            <a:ext cx="2694806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Who can you turn to for help?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927806" y="3109765"/>
            <a:ext cx="2554652" cy="942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signals is your body sending?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8553946" y="8208522"/>
            <a:ext cx="3302373" cy="638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Which strategy works best for you?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316276E2-97C9-0FCA-BE2D-BED572E11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153" y="437497"/>
            <a:ext cx="12485647" cy="10744451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825780" y="3262165"/>
            <a:ext cx="500181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Challenges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Conflicts with friends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Too much homework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Pressure to do everything perfectly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Sudden changes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025860" y="7400925"/>
            <a:ext cx="4685537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Family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Teacher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 friend or someone you trust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School counsellor / learning support staff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Coach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8598442" y="3109765"/>
            <a:ext cx="3213380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Rapid heartbeat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Tense shoulders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Stomach ache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Feeling like crying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Rapid breathing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476058" y="7515225"/>
            <a:ext cx="3979308" cy="18573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Take a deep breath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Go for a walk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Ask for help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Listen to music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Make a list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Go to a quiet place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12141186" y="1150164"/>
            <a:ext cx="4613206" cy="3086100"/>
            <a:chOff x="0" y="0"/>
            <a:chExt cx="1215001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15001" cy="812800"/>
            </a:xfrm>
            <a:custGeom>
              <a:avLst/>
              <a:gdLst/>
              <a:ahLst/>
              <a:cxnLst/>
              <a:rect l="l" t="t" r="r" b="b"/>
              <a:pathLst>
                <a:path w="1215001" h="812800">
                  <a:moveTo>
                    <a:pt x="50346" y="0"/>
                  </a:moveTo>
                  <a:lnTo>
                    <a:pt x="1164654" y="0"/>
                  </a:lnTo>
                  <a:cubicBezTo>
                    <a:pt x="1192460" y="0"/>
                    <a:pt x="1215001" y="22541"/>
                    <a:pt x="1215001" y="50346"/>
                  </a:cubicBezTo>
                  <a:lnTo>
                    <a:pt x="1215001" y="762454"/>
                  </a:lnTo>
                  <a:cubicBezTo>
                    <a:pt x="1215001" y="775806"/>
                    <a:pt x="1209696" y="788612"/>
                    <a:pt x="1200255" y="798054"/>
                  </a:cubicBezTo>
                  <a:cubicBezTo>
                    <a:pt x="1190813" y="807496"/>
                    <a:pt x="1178007" y="812800"/>
                    <a:pt x="1164654" y="812800"/>
                  </a:cubicBezTo>
                  <a:lnTo>
                    <a:pt x="50346" y="812800"/>
                  </a:lnTo>
                  <a:cubicBezTo>
                    <a:pt x="22541" y="812800"/>
                    <a:pt x="0" y="790259"/>
                    <a:pt x="0" y="762454"/>
                  </a:cubicBezTo>
                  <a:lnTo>
                    <a:pt x="0" y="50346"/>
                  </a:lnTo>
                  <a:cubicBezTo>
                    <a:pt x="0" y="22541"/>
                    <a:pt x="22541" y="0"/>
                    <a:pt x="50346" y="0"/>
                  </a:cubicBezTo>
                  <a:close/>
                </a:path>
              </a:pathLst>
            </a:custGeom>
            <a:solidFill>
              <a:srgbClr val="FFFFFF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57150"/>
              <a:ext cx="1215001" cy="8699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It doesn’t have to be nice —</a:t>
              </a:r>
              <a:r>
                <a:rPr lang="en-US" sz="1899" b="1">
                  <a:solidFill>
                    <a:srgbClr val="000000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 it has to be useful.</a:t>
              </a:r>
            </a:p>
            <a:p>
              <a:pPr algn="ctr">
                <a:lnSpc>
                  <a:spcPts val="2659"/>
                </a:lnSpc>
              </a:pPr>
              <a:endParaRPr lang="en-US" sz="1899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endParaRP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This poster reminds you of your resources.</a:t>
              </a:r>
            </a:p>
            <a:p>
              <a:pPr algn="ctr">
                <a:lnSpc>
                  <a:spcPts val="2659"/>
                </a:lnSpc>
              </a:pPr>
              <a:r>
                <a:rPr lang="en-US" sz="1899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helps you might not help other people — and that’s perfectly normal.</a:t>
              </a:r>
            </a:p>
          </p:txBody>
        </p:sp>
      </p:grp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2.7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6550487"/>
            <a:ext cx="9038152" cy="2333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“My Planet” — an anti-stress exercise and creative visualisation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53088" y="1451075"/>
            <a:ext cx="7384851" cy="7384851"/>
          </a:xfrm>
          <a:custGeom>
            <a:avLst/>
            <a:gdLst/>
            <a:ahLst/>
            <a:cxnLst/>
            <a:rect l="l" t="t" r="r" b="b"/>
            <a:pathLst>
              <a:path w="7384851" h="7384851">
                <a:moveTo>
                  <a:pt x="0" y="0"/>
                </a:moveTo>
                <a:lnTo>
                  <a:pt x="7384850" y="0"/>
                </a:lnTo>
                <a:lnTo>
                  <a:pt x="7384850" y="7384850"/>
                </a:lnTo>
                <a:lnTo>
                  <a:pt x="0" y="73848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690879"/>
            <a:ext cx="5562600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Calm music (optional)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Stickers or a coloured dot (optional)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206553"/>
            <a:ext cx="6619563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shall we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Imagine your own personal planet, where you decide what stays and what goes.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Link this visualisation to stress management.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Choose a symbol or a word again.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4816" y="735988"/>
            <a:ext cx="15742369" cy="8815727"/>
          </a:xfrm>
          <a:custGeom>
            <a:avLst/>
            <a:gdLst/>
            <a:ahLst/>
            <a:cxnLst/>
            <a:rect l="l" t="t" r="r" b="b"/>
            <a:pathLst>
              <a:path w="15742369" h="8815727">
                <a:moveTo>
                  <a:pt x="0" y="0"/>
                </a:moveTo>
                <a:lnTo>
                  <a:pt x="15742369" y="0"/>
                </a:lnTo>
                <a:lnTo>
                  <a:pt x="15742369" y="8815727"/>
                </a:lnTo>
                <a:lnTo>
                  <a:pt x="0" y="88157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1720668" y="1028700"/>
            <a:ext cx="8323236" cy="8229600"/>
          </a:xfrm>
          <a:custGeom>
            <a:avLst/>
            <a:gdLst/>
            <a:ahLst/>
            <a:cxnLst/>
            <a:rect l="l" t="t" r="r" b="b"/>
            <a:pathLst>
              <a:path w="8323236" h="8229600">
                <a:moveTo>
                  <a:pt x="0" y="0"/>
                </a:moveTo>
                <a:lnTo>
                  <a:pt x="8323237" y="0"/>
                </a:lnTo>
                <a:lnTo>
                  <a:pt x="832323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1316969" y="1254910"/>
            <a:ext cx="12913730" cy="3686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Imagine you have your own planet. You can call it whatever you like.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This planet belongs only to you, and it’s up to you to decide what it’s like.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Look around you: 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is the surface like?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Are there mountains, water, forests, cities, clouds or lights?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colours do you see?</a:t>
            </a:r>
          </a:p>
          <a:p>
            <a:pPr algn="l">
              <a:lnSpc>
                <a:spcPts val="2400"/>
              </a:lnSpc>
              <a:spcBef>
                <a:spcPct val="0"/>
              </a:spcBef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Now listen: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What sounds are there on your planet?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Is it quiet?</a:t>
            </a: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Can you hear the wind, music or soft voices?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16969" y="5267325"/>
            <a:ext cx="10639414" cy="36861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Important decisions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Things you like may appear on your planet.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But sometimes things that stress you out may also appear: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difficult emotions, thoughts, situations or feelings.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Remember: “You decide what you let in and what you don’t.”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When something you don’t like appears, you can say: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“Thank you for bringing this to my attention, but I don’t need you here. You can go.”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54816" y="735988"/>
            <a:ext cx="15742369" cy="8815727"/>
          </a:xfrm>
          <a:custGeom>
            <a:avLst/>
            <a:gdLst/>
            <a:ahLst/>
            <a:cxnLst/>
            <a:rect l="l" t="t" r="r" b="b"/>
            <a:pathLst>
              <a:path w="15742369" h="8815727">
                <a:moveTo>
                  <a:pt x="0" y="0"/>
                </a:moveTo>
                <a:lnTo>
                  <a:pt x="15742369" y="0"/>
                </a:lnTo>
                <a:lnTo>
                  <a:pt x="15742369" y="8815727"/>
                </a:lnTo>
                <a:lnTo>
                  <a:pt x="0" y="881572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Freeform 3"/>
          <p:cNvSpPr/>
          <p:nvPr/>
        </p:nvSpPr>
        <p:spPr>
          <a:xfrm>
            <a:off x="11720668" y="1028700"/>
            <a:ext cx="8323236" cy="8229600"/>
          </a:xfrm>
          <a:custGeom>
            <a:avLst/>
            <a:gdLst/>
            <a:ahLst/>
            <a:cxnLst/>
            <a:rect l="l" t="t" r="r" b="b"/>
            <a:pathLst>
              <a:path w="8323236" h="8229600">
                <a:moveTo>
                  <a:pt x="0" y="0"/>
                </a:moveTo>
                <a:lnTo>
                  <a:pt x="8323237" y="0"/>
                </a:lnTo>
                <a:lnTo>
                  <a:pt x="8323237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4" name="TextBox 4"/>
          <p:cNvSpPr txBox="1"/>
          <p:nvPr/>
        </p:nvSpPr>
        <p:spPr>
          <a:xfrm>
            <a:off x="1316969" y="1407482"/>
            <a:ext cx="12265125" cy="5514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And then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you gently push it out of your planet.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“Everything that’s good for you can stay. Everything that’s bad for you can go.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don’t need to get angry — it’s simply up to you to decide.”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A reminder or “anchor” for your planet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4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“To remind yourself of this planet when you’re feeling stressed, think of a small symbol or a word that represents it.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It could be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: a star, a colour, a short phrase or the name of your planet.”</a:t>
            </a:r>
          </a:p>
          <a:p>
            <a:pPr algn="l">
              <a:lnSpc>
                <a:spcPts val="24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Gentle return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Take a deep breath. </a:t>
            </a: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Feel your body,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how you’re sitting here.</a:t>
            </a:r>
          </a:p>
          <a:p>
            <a:pPr algn="l">
              <a:lnSpc>
                <a:spcPts val="24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And when you’re ready, </a:t>
            </a: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slowly open your eyes.</a:t>
            </a: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algn="l">
              <a:lnSpc>
                <a:spcPts val="24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FFED4C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2.8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4624924" y="7054957"/>
            <a:ext cx="9038152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End of Module 2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2857" y="1028700"/>
            <a:ext cx="8116443" cy="8229600"/>
          </a:xfrm>
          <a:custGeom>
            <a:avLst/>
            <a:gdLst/>
            <a:ahLst/>
            <a:cxnLst/>
            <a:rect l="l" t="t" r="r" b="b"/>
            <a:pathLst>
              <a:path w="8116443" h="8229600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2690879"/>
            <a:ext cx="556260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Chairs arranged in a circle</a:t>
            </a:r>
          </a:p>
          <a:p>
            <a:pPr marL="431801" lvl="1" indent="-215900" algn="just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Posters and treasure boxes visible in the room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206553"/>
            <a:ext cx="6308013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shall we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Share a closing word or phrase.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Summarise what we have learnt.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Reinforce our personal tools.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1.2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5143500" y="6732654"/>
            <a:ext cx="8001000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Emotional monsters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142857" y="1028700"/>
            <a:ext cx="8116443" cy="8229600"/>
          </a:xfrm>
          <a:custGeom>
            <a:avLst/>
            <a:gdLst/>
            <a:ahLst/>
            <a:cxnLst/>
            <a:rect l="l" t="t" r="r" b="b"/>
            <a:pathLst>
              <a:path w="8116443" h="8229600">
                <a:moveTo>
                  <a:pt x="0" y="0"/>
                </a:moveTo>
                <a:lnTo>
                  <a:pt x="8116443" y="0"/>
                </a:lnTo>
                <a:lnTo>
                  <a:pt x="8116443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392303" y="2879778"/>
            <a:ext cx="6581361" cy="1795285"/>
            <a:chOff x="0" y="0"/>
            <a:chExt cx="1733363" cy="4728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733363" cy="472832"/>
            </a:xfrm>
            <a:custGeom>
              <a:avLst/>
              <a:gdLst/>
              <a:ahLst/>
              <a:cxnLst/>
              <a:rect l="l" t="t" r="r" b="b"/>
              <a:pathLst>
                <a:path w="1733363" h="472832">
                  <a:moveTo>
                    <a:pt x="35290" y="0"/>
                  </a:moveTo>
                  <a:lnTo>
                    <a:pt x="1698072" y="0"/>
                  </a:lnTo>
                  <a:cubicBezTo>
                    <a:pt x="1707432" y="0"/>
                    <a:pt x="1716408" y="3718"/>
                    <a:pt x="1723026" y="10336"/>
                  </a:cubicBezTo>
                  <a:cubicBezTo>
                    <a:pt x="1729645" y="16954"/>
                    <a:pt x="1733363" y="25931"/>
                    <a:pt x="1733363" y="35290"/>
                  </a:cubicBezTo>
                  <a:lnTo>
                    <a:pt x="1733363" y="437542"/>
                  </a:lnTo>
                  <a:cubicBezTo>
                    <a:pt x="1733363" y="446902"/>
                    <a:pt x="1729645" y="455878"/>
                    <a:pt x="1723026" y="462496"/>
                  </a:cubicBezTo>
                  <a:cubicBezTo>
                    <a:pt x="1716408" y="469114"/>
                    <a:pt x="1707432" y="472832"/>
                    <a:pt x="1698072" y="472832"/>
                  </a:cubicBezTo>
                  <a:lnTo>
                    <a:pt x="35290" y="472832"/>
                  </a:lnTo>
                  <a:cubicBezTo>
                    <a:pt x="25931" y="472832"/>
                    <a:pt x="16954" y="469114"/>
                    <a:pt x="10336" y="462496"/>
                  </a:cubicBezTo>
                  <a:cubicBezTo>
                    <a:pt x="3718" y="455878"/>
                    <a:pt x="0" y="446902"/>
                    <a:pt x="0" y="437542"/>
                  </a:cubicBezTo>
                  <a:lnTo>
                    <a:pt x="0" y="35290"/>
                  </a:lnTo>
                  <a:cubicBezTo>
                    <a:pt x="0" y="25931"/>
                    <a:pt x="3718" y="16954"/>
                    <a:pt x="10336" y="10336"/>
                  </a:cubicBezTo>
                  <a:cubicBezTo>
                    <a:pt x="16954" y="3718"/>
                    <a:pt x="25931" y="0"/>
                    <a:pt x="35290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733363" cy="5014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What’s the first thing you can do when you realise you’re feeling stressed?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392303" y="5005761"/>
            <a:ext cx="6581361" cy="1795285"/>
            <a:chOff x="0" y="0"/>
            <a:chExt cx="1733363" cy="47283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733363" cy="472832"/>
            </a:xfrm>
            <a:custGeom>
              <a:avLst/>
              <a:gdLst/>
              <a:ahLst/>
              <a:cxnLst/>
              <a:rect l="l" t="t" r="r" b="b"/>
              <a:pathLst>
                <a:path w="1733363" h="472832">
                  <a:moveTo>
                    <a:pt x="35290" y="0"/>
                  </a:moveTo>
                  <a:lnTo>
                    <a:pt x="1698072" y="0"/>
                  </a:lnTo>
                  <a:cubicBezTo>
                    <a:pt x="1707432" y="0"/>
                    <a:pt x="1716408" y="3718"/>
                    <a:pt x="1723026" y="10336"/>
                  </a:cubicBezTo>
                  <a:cubicBezTo>
                    <a:pt x="1729645" y="16954"/>
                    <a:pt x="1733363" y="25931"/>
                    <a:pt x="1733363" y="35290"/>
                  </a:cubicBezTo>
                  <a:lnTo>
                    <a:pt x="1733363" y="437542"/>
                  </a:lnTo>
                  <a:cubicBezTo>
                    <a:pt x="1733363" y="446902"/>
                    <a:pt x="1729645" y="455878"/>
                    <a:pt x="1723026" y="462496"/>
                  </a:cubicBezTo>
                  <a:cubicBezTo>
                    <a:pt x="1716408" y="469114"/>
                    <a:pt x="1707432" y="472832"/>
                    <a:pt x="1698072" y="472832"/>
                  </a:cubicBezTo>
                  <a:lnTo>
                    <a:pt x="35290" y="472832"/>
                  </a:lnTo>
                  <a:cubicBezTo>
                    <a:pt x="25931" y="472832"/>
                    <a:pt x="16954" y="469114"/>
                    <a:pt x="10336" y="462496"/>
                  </a:cubicBezTo>
                  <a:cubicBezTo>
                    <a:pt x="3718" y="455878"/>
                    <a:pt x="0" y="446902"/>
                    <a:pt x="0" y="437542"/>
                  </a:cubicBezTo>
                  <a:lnTo>
                    <a:pt x="0" y="35290"/>
                  </a:lnTo>
                  <a:cubicBezTo>
                    <a:pt x="0" y="25931"/>
                    <a:pt x="3718" y="16954"/>
                    <a:pt x="10336" y="10336"/>
                  </a:cubicBezTo>
                  <a:cubicBezTo>
                    <a:pt x="16954" y="3718"/>
                    <a:pt x="25931" y="0"/>
                    <a:pt x="35290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1733363" cy="5014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Which instrument are you likely to use most often?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92303" y="7134421"/>
            <a:ext cx="6581361" cy="1795285"/>
            <a:chOff x="0" y="0"/>
            <a:chExt cx="1733363" cy="47283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733363" cy="472832"/>
            </a:xfrm>
            <a:custGeom>
              <a:avLst/>
              <a:gdLst/>
              <a:ahLst/>
              <a:cxnLst/>
              <a:rect l="l" t="t" r="r" b="b"/>
              <a:pathLst>
                <a:path w="1733363" h="472832">
                  <a:moveTo>
                    <a:pt x="35290" y="0"/>
                  </a:moveTo>
                  <a:lnTo>
                    <a:pt x="1698072" y="0"/>
                  </a:lnTo>
                  <a:cubicBezTo>
                    <a:pt x="1707432" y="0"/>
                    <a:pt x="1716408" y="3718"/>
                    <a:pt x="1723026" y="10336"/>
                  </a:cubicBezTo>
                  <a:cubicBezTo>
                    <a:pt x="1729645" y="16954"/>
                    <a:pt x="1733363" y="25931"/>
                    <a:pt x="1733363" y="35290"/>
                  </a:cubicBezTo>
                  <a:lnTo>
                    <a:pt x="1733363" y="437542"/>
                  </a:lnTo>
                  <a:cubicBezTo>
                    <a:pt x="1733363" y="446902"/>
                    <a:pt x="1729645" y="455878"/>
                    <a:pt x="1723026" y="462496"/>
                  </a:cubicBezTo>
                  <a:cubicBezTo>
                    <a:pt x="1716408" y="469114"/>
                    <a:pt x="1707432" y="472832"/>
                    <a:pt x="1698072" y="472832"/>
                  </a:cubicBezTo>
                  <a:lnTo>
                    <a:pt x="35290" y="472832"/>
                  </a:lnTo>
                  <a:cubicBezTo>
                    <a:pt x="25931" y="472832"/>
                    <a:pt x="16954" y="469114"/>
                    <a:pt x="10336" y="462496"/>
                  </a:cubicBezTo>
                  <a:cubicBezTo>
                    <a:pt x="3718" y="455878"/>
                    <a:pt x="0" y="446902"/>
                    <a:pt x="0" y="437542"/>
                  </a:cubicBezTo>
                  <a:lnTo>
                    <a:pt x="0" y="35290"/>
                  </a:lnTo>
                  <a:cubicBezTo>
                    <a:pt x="0" y="25931"/>
                    <a:pt x="3718" y="16954"/>
                    <a:pt x="10336" y="10336"/>
                  </a:cubicBezTo>
                  <a:cubicBezTo>
                    <a:pt x="16954" y="3718"/>
                    <a:pt x="25931" y="0"/>
                    <a:pt x="35290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28575"/>
              <a:ext cx="1733363" cy="5014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have you taken away from this module?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392303" y="1229096"/>
            <a:ext cx="8793758" cy="142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You already have plenty of tools to help you cope with stress.</a:t>
            </a:r>
          </a:p>
          <a:p>
            <a:pPr algn="l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Stress is normal. Learning to manage it is part of growing up.</a:t>
            </a:r>
          </a:p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You’re not alone: you can ask for help.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51B264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225857" y="1849088"/>
            <a:ext cx="6224906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Additional activities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3.1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864307" y="6462401"/>
            <a:ext cx="10559387" cy="1571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“The Stress Traffic Light” — A quick tool for self-regulation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2120" y="1907148"/>
            <a:ext cx="593646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Red, yellow and green paper or card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 pens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Traffic light template (optional)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Whiteboard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722120" y="5076825"/>
            <a:ext cx="7678834" cy="283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be doing?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Learn about the three levels of stress: green, yellow and red.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Recognise how you feel at each level.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Learn practical strategies for managing each level.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Create your own little traffic light system (optional), to use throughout the year.</a:t>
            </a:r>
          </a:p>
        </p:txBody>
      </p:sp>
      <p:sp>
        <p:nvSpPr>
          <p:cNvPr id="4" name="Freeform 4"/>
          <p:cNvSpPr/>
          <p:nvPr/>
        </p:nvSpPr>
        <p:spPr>
          <a:xfrm>
            <a:off x="11502475" y="736592"/>
            <a:ext cx="4335419" cy="8521708"/>
          </a:xfrm>
          <a:custGeom>
            <a:avLst/>
            <a:gdLst/>
            <a:ahLst/>
            <a:cxnLst/>
            <a:rect l="l" t="t" r="r" b="b"/>
            <a:pathLst>
              <a:path w="4335419" h="8521708">
                <a:moveTo>
                  <a:pt x="0" y="0"/>
                </a:moveTo>
                <a:lnTo>
                  <a:pt x="4335419" y="0"/>
                </a:lnTo>
                <a:lnTo>
                  <a:pt x="4335419" y="8521708"/>
                </a:lnTo>
                <a:lnTo>
                  <a:pt x="0" y="85217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89C823BC-BC63-3CD7-A9B1-420A96FF1E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4206" y="779381"/>
            <a:ext cx="14022887" cy="9294239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 rot="-7195408">
            <a:off x="9056590" y="-654253"/>
            <a:ext cx="1886896" cy="2818015"/>
          </a:xfrm>
          <a:custGeom>
            <a:avLst/>
            <a:gdLst/>
            <a:ahLst/>
            <a:cxnLst/>
            <a:rect l="l" t="t" r="r" b="b"/>
            <a:pathLst>
              <a:path w="1886896" h="2818015">
                <a:moveTo>
                  <a:pt x="0" y="0"/>
                </a:moveTo>
                <a:lnTo>
                  <a:pt x="1886896" y="0"/>
                </a:lnTo>
                <a:lnTo>
                  <a:pt x="1886896" y="2818015"/>
                </a:lnTo>
                <a:lnTo>
                  <a:pt x="0" y="2818015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1560763" y="356267"/>
            <a:ext cx="3086100" cy="1056596"/>
            <a:chOff x="0" y="0"/>
            <a:chExt cx="812800" cy="27828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278280"/>
            </a:xfrm>
            <a:custGeom>
              <a:avLst/>
              <a:gdLst/>
              <a:ahLst/>
              <a:cxnLst/>
              <a:rect l="l" t="t" r="r" b="b"/>
              <a:pathLst>
                <a:path w="812800" h="278280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203021"/>
                  </a:lnTo>
                  <a:cubicBezTo>
                    <a:pt x="812800" y="244586"/>
                    <a:pt x="779105" y="278280"/>
                    <a:pt x="737541" y="278280"/>
                  </a:cubicBezTo>
                  <a:lnTo>
                    <a:pt x="75259" y="278280"/>
                  </a:lnTo>
                  <a:cubicBezTo>
                    <a:pt x="33695" y="278280"/>
                    <a:pt x="0" y="244586"/>
                    <a:pt x="0" y="20302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66675"/>
              <a:ext cx="812800" cy="3449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Examples for each level</a:t>
              </a:r>
            </a:p>
          </p:txBody>
        </p:sp>
      </p:grpSp>
      <p:sp>
        <p:nvSpPr>
          <p:cNvPr id="6" name="Freeform 6"/>
          <p:cNvSpPr/>
          <p:nvPr/>
        </p:nvSpPr>
        <p:spPr>
          <a:xfrm rot="-3655868" flipH="1">
            <a:off x="12764640" y="8486198"/>
            <a:ext cx="1097957" cy="1639761"/>
          </a:xfrm>
          <a:custGeom>
            <a:avLst/>
            <a:gdLst/>
            <a:ahLst/>
            <a:cxnLst/>
            <a:rect l="l" t="t" r="r" b="b"/>
            <a:pathLst>
              <a:path w="1097957" h="1639761">
                <a:moveTo>
                  <a:pt x="1097957" y="0"/>
                </a:moveTo>
                <a:lnTo>
                  <a:pt x="0" y="0"/>
                </a:lnTo>
                <a:lnTo>
                  <a:pt x="0" y="1639761"/>
                </a:lnTo>
                <a:lnTo>
                  <a:pt x="1097957" y="1639761"/>
                </a:lnTo>
                <a:lnTo>
                  <a:pt x="1097957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7" name="Group 7"/>
          <p:cNvGrpSpPr/>
          <p:nvPr/>
        </p:nvGrpSpPr>
        <p:grpSpPr>
          <a:xfrm>
            <a:off x="14035345" y="7715250"/>
            <a:ext cx="3086100" cy="1543050"/>
            <a:chOff x="0" y="0"/>
            <a:chExt cx="812800" cy="4064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406400"/>
            </a:xfrm>
            <a:custGeom>
              <a:avLst/>
              <a:gdLst/>
              <a:ahLst/>
              <a:cxnLst/>
              <a:rect l="l" t="t" r="r" b="b"/>
              <a:pathLst>
                <a:path w="812800" h="406400">
                  <a:moveTo>
                    <a:pt x="75259" y="0"/>
                  </a:moveTo>
                  <a:lnTo>
                    <a:pt x="737541" y="0"/>
                  </a:lnTo>
                  <a:cubicBezTo>
                    <a:pt x="779105" y="0"/>
                    <a:pt x="812800" y="33695"/>
                    <a:pt x="812800" y="75259"/>
                  </a:cubicBezTo>
                  <a:lnTo>
                    <a:pt x="812800" y="331141"/>
                  </a:lnTo>
                  <a:cubicBezTo>
                    <a:pt x="812800" y="372705"/>
                    <a:pt x="779105" y="406400"/>
                    <a:pt x="737541" y="406400"/>
                  </a:cubicBezTo>
                  <a:lnTo>
                    <a:pt x="75259" y="406400"/>
                  </a:lnTo>
                  <a:cubicBezTo>
                    <a:pt x="33695" y="406400"/>
                    <a:pt x="0" y="372705"/>
                    <a:pt x="0" y="331141"/>
                  </a:cubicBezTo>
                  <a:lnTo>
                    <a:pt x="0" y="75259"/>
                  </a:lnTo>
                  <a:cubicBezTo>
                    <a:pt x="0" y="33695"/>
                    <a:pt x="33695" y="0"/>
                    <a:pt x="75259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66675"/>
              <a:ext cx="812800" cy="4730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0"/>
                </a:lnSpc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should I do when I find myself in each colour?</a:t>
              </a:r>
            </a:p>
          </p:txBody>
        </p:sp>
      </p:grp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94501" y="882646"/>
            <a:ext cx="4335419" cy="8521708"/>
          </a:xfrm>
          <a:custGeom>
            <a:avLst/>
            <a:gdLst/>
            <a:ahLst/>
            <a:cxnLst/>
            <a:rect l="l" t="t" r="r" b="b"/>
            <a:pathLst>
              <a:path w="4335419" h="8521708">
                <a:moveTo>
                  <a:pt x="0" y="0"/>
                </a:moveTo>
                <a:lnTo>
                  <a:pt x="4335420" y="0"/>
                </a:lnTo>
                <a:lnTo>
                  <a:pt x="4335420" y="8521708"/>
                </a:lnTo>
                <a:lnTo>
                  <a:pt x="0" y="852170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8271633" y="1433058"/>
            <a:ext cx="7121865" cy="1406135"/>
            <a:chOff x="0" y="0"/>
            <a:chExt cx="1875718" cy="37034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75718" cy="370340"/>
            </a:xfrm>
            <a:custGeom>
              <a:avLst/>
              <a:gdLst/>
              <a:ahLst/>
              <a:cxnLst/>
              <a:rect l="l" t="t" r="r" b="b"/>
              <a:pathLst>
                <a:path w="1875718" h="370340">
                  <a:moveTo>
                    <a:pt x="32612" y="0"/>
                  </a:moveTo>
                  <a:lnTo>
                    <a:pt x="1843106" y="0"/>
                  </a:lnTo>
                  <a:cubicBezTo>
                    <a:pt x="1851755" y="0"/>
                    <a:pt x="1860050" y="3436"/>
                    <a:pt x="1866166" y="9552"/>
                  </a:cubicBezTo>
                  <a:cubicBezTo>
                    <a:pt x="1872282" y="15668"/>
                    <a:pt x="1875718" y="23963"/>
                    <a:pt x="1875718" y="32612"/>
                  </a:cubicBezTo>
                  <a:lnTo>
                    <a:pt x="1875718" y="337728"/>
                  </a:lnTo>
                  <a:cubicBezTo>
                    <a:pt x="1875718" y="346377"/>
                    <a:pt x="1872282" y="354672"/>
                    <a:pt x="1866166" y="360788"/>
                  </a:cubicBezTo>
                  <a:cubicBezTo>
                    <a:pt x="1860050" y="366904"/>
                    <a:pt x="1851755" y="370340"/>
                    <a:pt x="1843106" y="370340"/>
                  </a:cubicBezTo>
                  <a:lnTo>
                    <a:pt x="32612" y="370340"/>
                  </a:lnTo>
                  <a:cubicBezTo>
                    <a:pt x="23963" y="370340"/>
                    <a:pt x="15668" y="366904"/>
                    <a:pt x="9552" y="360788"/>
                  </a:cubicBezTo>
                  <a:cubicBezTo>
                    <a:pt x="3436" y="354672"/>
                    <a:pt x="0" y="346377"/>
                    <a:pt x="0" y="337728"/>
                  </a:cubicBezTo>
                  <a:lnTo>
                    <a:pt x="0" y="32612"/>
                  </a:lnTo>
                  <a:cubicBezTo>
                    <a:pt x="0" y="23963"/>
                    <a:pt x="3436" y="15668"/>
                    <a:pt x="9552" y="9552"/>
                  </a:cubicBezTo>
                  <a:cubicBezTo>
                    <a:pt x="15668" y="3436"/>
                    <a:pt x="23963" y="0"/>
                    <a:pt x="32612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875718" cy="45606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colour are you in right now?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271633" y="3323868"/>
            <a:ext cx="7121865" cy="1604319"/>
            <a:chOff x="0" y="0"/>
            <a:chExt cx="1875718" cy="42253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75718" cy="422537"/>
            </a:xfrm>
            <a:custGeom>
              <a:avLst/>
              <a:gdLst/>
              <a:ahLst/>
              <a:cxnLst/>
              <a:rect l="l" t="t" r="r" b="b"/>
              <a:pathLst>
                <a:path w="1875718" h="422537">
                  <a:moveTo>
                    <a:pt x="32612" y="0"/>
                  </a:moveTo>
                  <a:lnTo>
                    <a:pt x="1843106" y="0"/>
                  </a:lnTo>
                  <a:cubicBezTo>
                    <a:pt x="1851755" y="0"/>
                    <a:pt x="1860050" y="3436"/>
                    <a:pt x="1866166" y="9552"/>
                  </a:cubicBezTo>
                  <a:cubicBezTo>
                    <a:pt x="1872282" y="15668"/>
                    <a:pt x="1875718" y="23963"/>
                    <a:pt x="1875718" y="32612"/>
                  </a:cubicBezTo>
                  <a:lnTo>
                    <a:pt x="1875718" y="389925"/>
                  </a:lnTo>
                  <a:cubicBezTo>
                    <a:pt x="1875718" y="398574"/>
                    <a:pt x="1872282" y="406869"/>
                    <a:pt x="1866166" y="412985"/>
                  </a:cubicBezTo>
                  <a:cubicBezTo>
                    <a:pt x="1860050" y="419101"/>
                    <a:pt x="1851755" y="422537"/>
                    <a:pt x="1843106" y="422537"/>
                  </a:cubicBezTo>
                  <a:lnTo>
                    <a:pt x="32612" y="422537"/>
                  </a:lnTo>
                  <a:cubicBezTo>
                    <a:pt x="23963" y="422537"/>
                    <a:pt x="15668" y="419101"/>
                    <a:pt x="9552" y="412985"/>
                  </a:cubicBezTo>
                  <a:cubicBezTo>
                    <a:pt x="3436" y="406869"/>
                    <a:pt x="0" y="398574"/>
                    <a:pt x="0" y="389925"/>
                  </a:cubicBezTo>
                  <a:lnTo>
                    <a:pt x="0" y="32612"/>
                  </a:lnTo>
                  <a:cubicBezTo>
                    <a:pt x="0" y="23963"/>
                    <a:pt x="3436" y="15668"/>
                    <a:pt x="9552" y="9552"/>
                  </a:cubicBezTo>
                  <a:cubicBezTo>
                    <a:pt x="15668" y="3436"/>
                    <a:pt x="23963" y="0"/>
                    <a:pt x="32612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1875718" cy="50826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are the signs that you’re in trouble?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8271633" y="5412863"/>
            <a:ext cx="7121865" cy="1478202"/>
            <a:chOff x="0" y="0"/>
            <a:chExt cx="1875718" cy="38932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75718" cy="389321"/>
            </a:xfrm>
            <a:custGeom>
              <a:avLst/>
              <a:gdLst/>
              <a:ahLst/>
              <a:cxnLst/>
              <a:rect l="l" t="t" r="r" b="b"/>
              <a:pathLst>
                <a:path w="1875718" h="389321">
                  <a:moveTo>
                    <a:pt x="32612" y="0"/>
                  </a:moveTo>
                  <a:lnTo>
                    <a:pt x="1843106" y="0"/>
                  </a:lnTo>
                  <a:cubicBezTo>
                    <a:pt x="1851755" y="0"/>
                    <a:pt x="1860050" y="3436"/>
                    <a:pt x="1866166" y="9552"/>
                  </a:cubicBezTo>
                  <a:cubicBezTo>
                    <a:pt x="1872282" y="15668"/>
                    <a:pt x="1875718" y="23963"/>
                    <a:pt x="1875718" y="32612"/>
                  </a:cubicBezTo>
                  <a:lnTo>
                    <a:pt x="1875718" y="356709"/>
                  </a:lnTo>
                  <a:cubicBezTo>
                    <a:pt x="1875718" y="365358"/>
                    <a:pt x="1872282" y="373653"/>
                    <a:pt x="1866166" y="379769"/>
                  </a:cubicBezTo>
                  <a:cubicBezTo>
                    <a:pt x="1860050" y="385885"/>
                    <a:pt x="1851755" y="389321"/>
                    <a:pt x="1843106" y="389321"/>
                  </a:cubicBezTo>
                  <a:lnTo>
                    <a:pt x="32612" y="389321"/>
                  </a:lnTo>
                  <a:cubicBezTo>
                    <a:pt x="23963" y="389321"/>
                    <a:pt x="15668" y="385885"/>
                    <a:pt x="9552" y="379769"/>
                  </a:cubicBezTo>
                  <a:cubicBezTo>
                    <a:pt x="3436" y="373653"/>
                    <a:pt x="0" y="365358"/>
                    <a:pt x="0" y="356709"/>
                  </a:cubicBezTo>
                  <a:lnTo>
                    <a:pt x="0" y="32612"/>
                  </a:lnTo>
                  <a:cubicBezTo>
                    <a:pt x="0" y="23963"/>
                    <a:pt x="3436" y="15668"/>
                    <a:pt x="9552" y="9552"/>
                  </a:cubicBezTo>
                  <a:cubicBezTo>
                    <a:pt x="15668" y="3436"/>
                    <a:pt x="23963" y="0"/>
                    <a:pt x="32612" y="0"/>
                  </a:cubicBezTo>
                  <a:close/>
                </a:path>
              </a:pathLst>
            </a:custGeom>
            <a:solidFill>
              <a:srgbClr val="51B264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1875718" cy="475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do you do when you're in the red?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8271633" y="7375740"/>
            <a:ext cx="7121865" cy="1478202"/>
            <a:chOff x="0" y="0"/>
            <a:chExt cx="1875718" cy="389321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875718" cy="389321"/>
            </a:xfrm>
            <a:custGeom>
              <a:avLst/>
              <a:gdLst/>
              <a:ahLst/>
              <a:cxnLst/>
              <a:rect l="l" t="t" r="r" b="b"/>
              <a:pathLst>
                <a:path w="1875718" h="389321">
                  <a:moveTo>
                    <a:pt x="32612" y="0"/>
                  </a:moveTo>
                  <a:lnTo>
                    <a:pt x="1843106" y="0"/>
                  </a:lnTo>
                  <a:cubicBezTo>
                    <a:pt x="1851755" y="0"/>
                    <a:pt x="1860050" y="3436"/>
                    <a:pt x="1866166" y="9552"/>
                  </a:cubicBezTo>
                  <a:cubicBezTo>
                    <a:pt x="1872282" y="15668"/>
                    <a:pt x="1875718" y="23963"/>
                    <a:pt x="1875718" y="32612"/>
                  </a:cubicBezTo>
                  <a:lnTo>
                    <a:pt x="1875718" y="356709"/>
                  </a:lnTo>
                  <a:cubicBezTo>
                    <a:pt x="1875718" y="365358"/>
                    <a:pt x="1872282" y="373653"/>
                    <a:pt x="1866166" y="379769"/>
                  </a:cubicBezTo>
                  <a:cubicBezTo>
                    <a:pt x="1860050" y="385885"/>
                    <a:pt x="1851755" y="389321"/>
                    <a:pt x="1843106" y="389321"/>
                  </a:cubicBezTo>
                  <a:lnTo>
                    <a:pt x="32612" y="389321"/>
                  </a:lnTo>
                  <a:cubicBezTo>
                    <a:pt x="23963" y="389321"/>
                    <a:pt x="15668" y="385885"/>
                    <a:pt x="9552" y="379769"/>
                  </a:cubicBezTo>
                  <a:cubicBezTo>
                    <a:pt x="3436" y="373653"/>
                    <a:pt x="0" y="365358"/>
                    <a:pt x="0" y="356709"/>
                  </a:cubicBezTo>
                  <a:lnTo>
                    <a:pt x="0" y="32612"/>
                  </a:lnTo>
                  <a:cubicBezTo>
                    <a:pt x="0" y="23963"/>
                    <a:pt x="3436" y="15668"/>
                    <a:pt x="9552" y="9552"/>
                  </a:cubicBezTo>
                  <a:cubicBezTo>
                    <a:pt x="15668" y="3436"/>
                    <a:pt x="23963" y="0"/>
                    <a:pt x="32612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85725"/>
              <a:ext cx="1875718" cy="4750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helps you get back in the black?</a:t>
              </a:r>
            </a:p>
          </p:txBody>
        </p:sp>
      </p:grp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42900" y="3917718"/>
            <a:ext cx="19133820" cy="10402643"/>
            <a:chOff x="0" y="0"/>
            <a:chExt cx="25511760" cy="1387019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5511761" cy="13870178"/>
            </a:xfrm>
            <a:custGeom>
              <a:avLst/>
              <a:gdLst/>
              <a:ahLst/>
              <a:cxnLst/>
              <a:rect l="l" t="t" r="r" b="b"/>
              <a:pathLst>
                <a:path w="25511761" h="13870178">
                  <a:moveTo>
                    <a:pt x="0" y="6935089"/>
                  </a:moveTo>
                  <a:cubicBezTo>
                    <a:pt x="0" y="3104896"/>
                    <a:pt x="5711063" y="0"/>
                    <a:pt x="12755880" y="0"/>
                  </a:cubicBezTo>
                  <a:cubicBezTo>
                    <a:pt x="19800698" y="0"/>
                    <a:pt x="25511761" y="3104896"/>
                    <a:pt x="25511761" y="6935089"/>
                  </a:cubicBezTo>
                  <a:cubicBezTo>
                    <a:pt x="25511761" y="10765282"/>
                    <a:pt x="19800698" y="13870178"/>
                    <a:pt x="12755880" y="13870178"/>
                  </a:cubicBezTo>
                  <a:cubicBezTo>
                    <a:pt x="5711063" y="13870178"/>
                    <a:pt x="0" y="10765282"/>
                    <a:pt x="0" y="6935089"/>
                  </a:cubicBezTo>
                  <a:close/>
                </a:path>
              </a:pathLst>
            </a:custGeom>
            <a:solidFill>
              <a:srgbClr val="71C7D6"/>
            </a:solidFill>
          </p:spPr>
          <p:txBody>
            <a:bodyPr/>
            <a:lstStyle/>
            <a:p>
              <a:endParaRPr lang="es-E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983730" y="5161636"/>
            <a:ext cx="4320540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00"/>
              </a:lnSpc>
            </a:pPr>
            <a:r>
              <a:rPr lang="en-US" sz="3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Activity 3.2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864307" y="6680487"/>
            <a:ext cx="10559387" cy="8096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000"/>
              </a:lnSpc>
            </a:pPr>
            <a:r>
              <a:rPr lang="en-US" sz="5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Emotional First Aid Kit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12373" y="2097004"/>
            <a:ext cx="6839072" cy="6092991"/>
          </a:xfrm>
          <a:custGeom>
            <a:avLst/>
            <a:gdLst/>
            <a:ahLst/>
            <a:cxnLst/>
            <a:rect l="l" t="t" r="r" b="b"/>
            <a:pathLst>
              <a:path w="6839072" h="6092991">
                <a:moveTo>
                  <a:pt x="0" y="0"/>
                </a:moveTo>
                <a:lnTo>
                  <a:pt x="6839071" y="0"/>
                </a:lnTo>
                <a:lnTo>
                  <a:pt x="6839071" y="6092992"/>
                </a:lnTo>
                <a:lnTo>
                  <a:pt x="0" y="60929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907148"/>
            <a:ext cx="5562600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Small box or envelope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Strips of paper or card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Markers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Optional decorations (stickers, paints)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722120" y="5125477"/>
            <a:ext cx="6308013" cy="2482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are we going to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Create a little ‘emotional first-aid kit’.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Write down quick strategies for calming down.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Turn abstract strategies into practical reminders.</a:t>
            </a:r>
          </a:p>
          <a:p>
            <a:pPr algn="l">
              <a:lnSpc>
                <a:spcPts val="2800"/>
              </a:lnSpc>
            </a:pPr>
            <a:endParaRPr lang="en-US" sz="20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912373" y="2097004"/>
            <a:ext cx="6839072" cy="6092991"/>
          </a:xfrm>
          <a:custGeom>
            <a:avLst/>
            <a:gdLst/>
            <a:ahLst/>
            <a:cxnLst/>
            <a:rect l="l" t="t" r="r" b="b"/>
            <a:pathLst>
              <a:path w="6839072" h="6092991">
                <a:moveTo>
                  <a:pt x="0" y="0"/>
                </a:moveTo>
                <a:lnTo>
                  <a:pt x="6839071" y="0"/>
                </a:lnTo>
                <a:lnTo>
                  <a:pt x="6839071" y="6092992"/>
                </a:lnTo>
                <a:lnTo>
                  <a:pt x="0" y="60929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grpSp>
        <p:nvGrpSpPr>
          <p:cNvPr id="3" name="Group 3"/>
          <p:cNvGrpSpPr/>
          <p:nvPr/>
        </p:nvGrpSpPr>
        <p:grpSpPr>
          <a:xfrm>
            <a:off x="1551187" y="3446801"/>
            <a:ext cx="6919394" cy="1770873"/>
            <a:chOff x="0" y="0"/>
            <a:chExt cx="1822392" cy="46640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822392" cy="466403"/>
            </a:xfrm>
            <a:custGeom>
              <a:avLst/>
              <a:gdLst/>
              <a:ahLst/>
              <a:cxnLst/>
              <a:rect l="l" t="t" r="r" b="b"/>
              <a:pathLst>
                <a:path w="1822392" h="466403">
                  <a:moveTo>
                    <a:pt x="33566" y="0"/>
                  </a:moveTo>
                  <a:lnTo>
                    <a:pt x="1788826" y="0"/>
                  </a:lnTo>
                  <a:cubicBezTo>
                    <a:pt x="1807364" y="0"/>
                    <a:pt x="1822392" y="15028"/>
                    <a:pt x="1822392" y="33566"/>
                  </a:cubicBezTo>
                  <a:lnTo>
                    <a:pt x="1822392" y="432837"/>
                  </a:lnTo>
                  <a:cubicBezTo>
                    <a:pt x="1822392" y="451375"/>
                    <a:pt x="1807364" y="466403"/>
                    <a:pt x="1788826" y="466403"/>
                  </a:cubicBezTo>
                  <a:lnTo>
                    <a:pt x="33566" y="466403"/>
                  </a:lnTo>
                  <a:cubicBezTo>
                    <a:pt x="15028" y="466403"/>
                    <a:pt x="0" y="451375"/>
                    <a:pt x="0" y="432837"/>
                  </a:cubicBezTo>
                  <a:lnTo>
                    <a:pt x="0" y="33566"/>
                  </a:lnTo>
                  <a:cubicBezTo>
                    <a:pt x="0" y="15028"/>
                    <a:pt x="15028" y="0"/>
                    <a:pt x="33566" y="0"/>
                  </a:cubicBezTo>
                  <a:close/>
                </a:path>
              </a:pathLst>
            </a:custGeom>
            <a:solidFill>
              <a:srgbClr val="E4829D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85725"/>
              <a:ext cx="1822392" cy="5521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helps you calm down when you're feeling very stressed?</a:t>
              </a:r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1551187" y="5359384"/>
            <a:ext cx="6919394" cy="1770873"/>
            <a:chOff x="0" y="0"/>
            <a:chExt cx="1822392" cy="46640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822392" cy="466403"/>
            </a:xfrm>
            <a:custGeom>
              <a:avLst/>
              <a:gdLst/>
              <a:ahLst/>
              <a:cxnLst/>
              <a:rect l="l" t="t" r="r" b="b"/>
              <a:pathLst>
                <a:path w="1822392" h="466403">
                  <a:moveTo>
                    <a:pt x="33566" y="0"/>
                  </a:moveTo>
                  <a:lnTo>
                    <a:pt x="1788826" y="0"/>
                  </a:lnTo>
                  <a:cubicBezTo>
                    <a:pt x="1807364" y="0"/>
                    <a:pt x="1822392" y="15028"/>
                    <a:pt x="1822392" y="33566"/>
                  </a:cubicBezTo>
                  <a:lnTo>
                    <a:pt x="1822392" y="432837"/>
                  </a:lnTo>
                  <a:cubicBezTo>
                    <a:pt x="1822392" y="451375"/>
                    <a:pt x="1807364" y="466403"/>
                    <a:pt x="1788826" y="466403"/>
                  </a:cubicBezTo>
                  <a:lnTo>
                    <a:pt x="33566" y="466403"/>
                  </a:lnTo>
                  <a:cubicBezTo>
                    <a:pt x="15028" y="466403"/>
                    <a:pt x="0" y="451375"/>
                    <a:pt x="0" y="432837"/>
                  </a:cubicBezTo>
                  <a:lnTo>
                    <a:pt x="0" y="33566"/>
                  </a:lnTo>
                  <a:cubicBezTo>
                    <a:pt x="0" y="15028"/>
                    <a:pt x="15028" y="0"/>
                    <a:pt x="33566" y="0"/>
                  </a:cubicBezTo>
                  <a:close/>
                </a:path>
              </a:pathLst>
            </a:custGeom>
            <a:solidFill>
              <a:srgbClr val="FFED4C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85725"/>
              <a:ext cx="1822392" cy="55212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phrase would you like to remember in difficult times?</a:t>
              </a: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551187" y="7350653"/>
            <a:ext cx="6919394" cy="1928622"/>
            <a:chOff x="0" y="0"/>
            <a:chExt cx="1822392" cy="50795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22392" cy="507950"/>
            </a:xfrm>
            <a:custGeom>
              <a:avLst/>
              <a:gdLst/>
              <a:ahLst/>
              <a:cxnLst/>
              <a:rect l="l" t="t" r="r" b="b"/>
              <a:pathLst>
                <a:path w="1822392" h="507950">
                  <a:moveTo>
                    <a:pt x="33566" y="0"/>
                  </a:moveTo>
                  <a:lnTo>
                    <a:pt x="1788826" y="0"/>
                  </a:lnTo>
                  <a:cubicBezTo>
                    <a:pt x="1807364" y="0"/>
                    <a:pt x="1822392" y="15028"/>
                    <a:pt x="1822392" y="33566"/>
                  </a:cubicBezTo>
                  <a:lnTo>
                    <a:pt x="1822392" y="474384"/>
                  </a:lnTo>
                  <a:cubicBezTo>
                    <a:pt x="1822392" y="492922"/>
                    <a:pt x="1807364" y="507950"/>
                    <a:pt x="1788826" y="507950"/>
                  </a:cubicBezTo>
                  <a:lnTo>
                    <a:pt x="33566" y="507950"/>
                  </a:lnTo>
                  <a:cubicBezTo>
                    <a:pt x="15028" y="507950"/>
                    <a:pt x="0" y="492922"/>
                    <a:pt x="0" y="474384"/>
                  </a:cubicBezTo>
                  <a:lnTo>
                    <a:pt x="0" y="33566"/>
                  </a:lnTo>
                  <a:cubicBezTo>
                    <a:pt x="0" y="15028"/>
                    <a:pt x="15028" y="0"/>
                    <a:pt x="33566" y="0"/>
                  </a:cubicBezTo>
                  <a:close/>
                </a:path>
              </a:pathLst>
            </a:custGeom>
            <a:solidFill>
              <a:srgbClr val="71C7D6"/>
            </a:solidFill>
            <a:ln w="19050" cap="rnd">
              <a:solidFill>
                <a:srgbClr val="000000"/>
              </a:solidFill>
              <a:prstDash val="solid"/>
              <a:round/>
            </a:ln>
          </p:spPr>
          <p:txBody>
            <a:bodyPr/>
            <a:lstStyle/>
            <a:p>
              <a:endParaRPr lang="es-E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85725"/>
              <a:ext cx="1822392" cy="59367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200"/>
                </a:lnSpc>
              </a:pPr>
              <a:r>
                <a:rPr lang="en-US" sz="3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would you like to find in your box when you’re feeling under the weather?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551187" y="1174667"/>
            <a:ext cx="6919394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Just as there are first-aid kits for physical injuries, we also need one for stress.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This kit is there to help you when you feel overwhelmed.</a:t>
            </a:r>
          </a:p>
          <a:p>
            <a:pPr algn="ctr">
              <a:lnSpc>
                <a:spcPts val="2800"/>
              </a:lnSpc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It’s personal — you don’t have to share it with anyone else.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7981" y="2661397"/>
            <a:ext cx="7701319" cy="6064789"/>
          </a:xfrm>
          <a:custGeom>
            <a:avLst/>
            <a:gdLst/>
            <a:ahLst/>
            <a:cxnLst/>
            <a:rect l="l" t="t" r="r" b="b"/>
            <a:pathLst>
              <a:path w="7701319" h="6064789">
                <a:moveTo>
                  <a:pt x="0" y="0"/>
                </a:moveTo>
                <a:lnTo>
                  <a:pt x="7701319" y="0"/>
                </a:lnTo>
                <a:lnTo>
                  <a:pt x="7701319" y="6064789"/>
                </a:lnTo>
                <a:lnTo>
                  <a:pt x="0" y="60647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3668921" y="962025"/>
            <a:ext cx="10950159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Stress is a part of life, but you have the tools to cope with it.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 time you use a coping strategy, take a deep breath, ask for help or listen to your body, you are looking after yourself and becoming stronger.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779644" y="2826104"/>
            <a:ext cx="5068956" cy="3411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 dirty="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have you learnt in this module?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993259" y="3565555"/>
            <a:ext cx="5433458" cy="457200"/>
            <a:chOff x="0" y="0"/>
            <a:chExt cx="7244610" cy="609600"/>
          </a:xfrm>
        </p:grpSpPr>
        <p:sp>
          <p:nvSpPr>
            <p:cNvPr id="6" name="TextBox 6"/>
            <p:cNvSpPr txBox="1"/>
            <p:nvPr/>
          </p:nvSpPr>
          <p:spPr>
            <a:xfrm>
              <a:off x="787700" y="43392"/>
              <a:ext cx="645691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What stresses you out?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918944" y="4515373"/>
            <a:ext cx="6444365" cy="457200"/>
            <a:chOff x="0" y="0"/>
            <a:chExt cx="8592486" cy="609600"/>
          </a:xfrm>
        </p:grpSpPr>
        <p:sp>
          <p:nvSpPr>
            <p:cNvPr id="9" name="TextBox 9"/>
            <p:cNvSpPr txBox="1"/>
            <p:nvPr/>
          </p:nvSpPr>
          <p:spPr>
            <a:xfrm>
              <a:off x="886786" y="43392"/>
              <a:ext cx="770570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How your body perceives stress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06046" y="5465191"/>
            <a:ext cx="6177320" cy="457200"/>
            <a:chOff x="0" y="0"/>
            <a:chExt cx="8236427" cy="609600"/>
          </a:xfrm>
        </p:grpSpPr>
        <p:sp>
          <p:nvSpPr>
            <p:cNvPr id="12" name="TextBox 12"/>
            <p:cNvSpPr txBox="1"/>
            <p:nvPr/>
          </p:nvSpPr>
          <p:spPr>
            <a:xfrm>
              <a:off x="903984" y="43392"/>
              <a:ext cx="7332443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Ways to calm down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782164" y="6415010"/>
            <a:ext cx="6177320" cy="457200"/>
            <a:chOff x="0" y="0"/>
            <a:chExt cx="8236427" cy="609600"/>
          </a:xfrm>
        </p:grpSpPr>
        <p:sp>
          <p:nvSpPr>
            <p:cNvPr id="15" name="TextBox 15"/>
            <p:cNvSpPr txBox="1"/>
            <p:nvPr/>
          </p:nvSpPr>
          <p:spPr>
            <a:xfrm>
              <a:off x="1027866" y="43392"/>
              <a:ext cx="720856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People who can help you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782164" y="7364828"/>
            <a:ext cx="6507964" cy="457200"/>
            <a:chOff x="0" y="0"/>
            <a:chExt cx="8677285" cy="609600"/>
          </a:xfrm>
        </p:grpSpPr>
        <p:sp>
          <p:nvSpPr>
            <p:cNvPr id="18" name="TextBox 18"/>
            <p:cNvSpPr txBox="1"/>
            <p:nvPr/>
          </p:nvSpPr>
          <p:spPr>
            <a:xfrm>
              <a:off x="1069160" y="37042"/>
              <a:ext cx="7608125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Your treasure box and your stress poster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782164" y="8314646"/>
            <a:ext cx="6507964" cy="457200"/>
            <a:chOff x="0" y="0"/>
            <a:chExt cx="8677285" cy="609600"/>
          </a:xfrm>
        </p:grpSpPr>
        <p:sp>
          <p:nvSpPr>
            <p:cNvPr id="21" name="TextBox 21"/>
            <p:cNvSpPr txBox="1"/>
            <p:nvPr/>
          </p:nvSpPr>
          <p:spPr>
            <a:xfrm>
              <a:off x="1069160" y="37042"/>
              <a:ext cx="7608125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Your inner world: a place to find peace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</p:grp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557981" y="2649552"/>
            <a:ext cx="7701319" cy="6064789"/>
          </a:xfrm>
          <a:custGeom>
            <a:avLst/>
            <a:gdLst/>
            <a:ahLst/>
            <a:cxnLst/>
            <a:rect l="l" t="t" r="r" b="b"/>
            <a:pathLst>
              <a:path w="7701319" h="6064789">
                <a:moveTo>
                  <a:pt x="0" y="0"/>
                </a:moveTo>
                <a:lnTo>
                  <a:pt x="7701319" y="0"/>
                </a:lnTo>
                <a:lnTo>
                  <a:pt x="7701319" y="6064789"/>
                </a:lnTo>
                <a:lnTo>
                  <a:pt x="0" y="606478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3668921" y="962025"/>
            <a:ext cx="10950159" cy="1073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Stress is a part of life, but you have the tools to cope with it.</a:t>
            </a:r>
          </a:p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Every time you use a coping strategy, take a deep breath, ask for help or listen to your body, you are looking after yourself and becoming stronger.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683640" y="2582877"/>
            <a:ext cx="1454150" cy="368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Remember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993259" y="3565555"/>
            <a:ext cx="5433458" cy="457200"/>
            <a:chOff x="0" y="0"/>
            <a:chExt cx="7244610" cy="609600"/>
          </a:xfrm>
        </p:grpSpPr>
        <p:sp>
          <p:nvSpPr>
            <p:cNvPr id="6" name="TextBox 6"/>
            <p:cNvSpPr txBox="1"/>
            <p:nvPr/>
          </p:nvSpPr>
          <p:spPr>
            <a:xfrm>
              <a:off x="787700" y="43392"/>
              <a:ext cx="645691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You are not alone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85725"/>
              <a:ext cx="522288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01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2918944" y="4515373"/>
            <a:ext cx="6444365" cy="457200"/>
            <a:chOff x="0" y="0"/>
            <a:chExt cx="8592486" cy="609600"/>
          </a:xfrm>
        </p:grpSpPr>
        <p:sp>
          <p:nvSpPr>
            <p:cNvPr id="9" name="TextBox 9"/>
            <p:cNvSpPr txBox="1"/>
            <p:nvPr/>
          </p:nvSpPr>
          <p:spPr>
            <a:xfrm>
              <a:off x="886786" y="43392"/>
              <a:ext cx="7705700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Your feelings matter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85725"/>
              <a:ext cx="621374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02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2906046" y="5465191"/>
            <a:ext cx="6177320" cy="457200"/>
            <a:chOff x="0" y="0"/>
            <a:chExt cx="8236427" cy="609600"/>
          </a:xfrm>
        </p:grpSpPr>
        <p:sp>
          <p:nvSpPr>
            <p:cNvPr id="12" name="TextBox 12"/>
            <p:cNvSpPr txBox="1"/>
            <p:nvPr/>
          </p:nvSpPr>
          <p:spPr>
            <a:xfrm>
              <a:off x="903984" y="43392"/>
              <a:ext cx="7332443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You can ask for help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-85725"/>
              <a:ext cx="638572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51B264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03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2782164" y="6415010"/>
            <a:ext cx="6177320" cy="457200"/>
            <a:chOff x="0" y="0"/>
            <a:chExt cx="8236427" cy="609600"/>
          </a:xfrm>
        </p:grpSpPr>
        <p:sp>
          <p:nvSpPr>
            <p:cNvPr id="15" name="TextBox 15"/>
            <p:cNvSpPr txBox="1"/>
            <p:nvPr/>
          </p:nvSpPr>
          <p:spPr>
            <a:xfrm>
              <a:off x="1027866" y="43392"/>
              <a:ext cx="7208561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You can calm down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85725"/>
              <a:ext cx="762453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FFED4C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04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2782164" y="7364828"/>
            <a:ext cx="6507964" cy="457200"/>
            <a:chOff x="0" y="0"/>
            <a:chExt cx="8677285" cy="609600"/>
          </a:xfrm>
        </p:grpSpPr>
        <p:sp>
          <p:nvSpPr>
            <p:cNvPr id="18" name="TextBox 18"/>
            <p:cNvSpPr txBox="1"/>
            <p:nvPr/>
          </p:nvSpPr>
          <p:spPr>
            <a:xfrm>
              <a:off x="1069160" y="37042"/>
              <a:ext cx="7608125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You can take a break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E4829D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05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2782164" y="8314646"/>
            <a:ext cx="6507964" cy="457200"/>
            <a:chOff x="0" y="0"/>
            <a:chExt cx="8677285" cy="609600"/>
          </a:xfrm>
        </p:grpSpPr>
        <p:sp>
          <p:nvSpPr>
            <p:cNvPr id="21" name="TextBox 21"/>
            <p:cNvSpPr txBox="1"/>
            <p:nvPr/>
          </p:nvSpPr>
          <p:spPr>
            <a:xfrm>
              <a:off x="1069160" y="37042"/>
              <a:ext cx="7608125" cy="4688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800"/>
                </a:lnSpc>
                <a:spcBef>
                  <a:spcPct val="0"/>
                </a:spcBef>
              </a:pPr>
              <a:r>
                <a:rPr lang="en-US" sz="2000">
                  <a:solidFill>
                    <a:srgbClr val="000000"/>
                  </a:solidFill>
                  <a:latin typeface="Poppins"/>
                  <a:ea typeface="Poppins"/>
                  <a:cs typeface="Poppins"/>
                  <a:sym typeface="Poppins"/>
                </a:rPr>
                <a:t>You can start again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85725"/>
              <a:ext cx="803747" cy="6953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4200"/>
                </a:lnSpc>
                <a:spcBef>
                  <a:spcPct val="0"/>
                </a:spcBef>
              </a:pPr>
              <a:r>
                <a:rPr lang="en-US" sz="3000" b="1">
                  <a:solidFill>
                    <a:srgbClr val="71C7D6"/>
                  </a:solidFill>
                  <a:latin typeface="Poppins Bold"/>
                  <a:ea typeface="Poppins Bold"/>
                  <a:cs typeface="Poppins Bold"/>
                  <a:sym typeface="Poppins Bold"/>
                </a:rPr>
                <a:t>06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649189" y="756140"/>
            <a:ext cx="7699816" cy="8774719"/>
          </a:xfrm>
          <a:custGeom>
            <a:avLst/>
            <a:gdLst/>
            <a:ahLst/>
            <a:cxnLst/>
            <a:rect l="l" t="t" r="r" b="b"/>
            <a:pathLst>
              <a:path w="7699816" h="8774719">
                <a:moveTo>
                  <a:pt x="0" y="0"/>
                </a:moveTo>
                <a:lnTo>
                  <a:pt x="7699816" y="0"/>
                </a:lnTo>
                <a:lnTo>
                  <a:pt x="7699816" y="8774720"/>
                </a:lnTo>
                <a:lnTo>
                  <a:pt x="0" y="87747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s-ES"/>
          </a:p>
        </p:txBody>
      </p:sp>
      <p:sp>
        <p:nvSpPr>
          <p:cNvPr id="3" name="TextBox 3"/>
          <p:cNvSpPr txBox="1"/>
          <p:nvPr/>
        </p:nvSpPr>
        <p:spPr>
          <a:xfrm>
            <a:off x="1722120" y="1779178"/>
            <a:ext cx="5562600" cy="17780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Materials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Cardboard or paper (optional)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Markers or pencils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Blackboard, to collect examples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722120" y="5359365"/>
            <a:ext cx="5562600" cy="2130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0"/>
              </a:lnSpc>
            </a:pPr>
            <a:r>
              <a:rPr lang="en-US" sz="2000" b="1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What will we do?</a:t>
            </a:r>
          </a:p>
          <a:p>
            <a:pPr algn="l">
              <a:lnSpc>
                <a:spcPts val="2800"/>
              </a:lnSpc>
            </a:pPr>
            <a:endParaRPr lang="en-US" sz="2000" b="1">
              <a:solidFill>
                <a:srgbClr val="000000"/>
              </a:solidFill>
              <a:latin typeface="Poppins Bold"/>
              <a:ea typeface="Poppins Bold"/>
              <a:cs typeface="Poppins Bold"/>
              <a:sym typeface="Poppins Bold"/>
            </a:endParaRP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Represent or create emotions as "emotional monsters".</a:t>
            </a:r>
          </a:p>
          <a:p>
            <a:pPr marL="431801" lvl="1" indent="-215900" algn="l">
              <a:lnSpc>
                <a:spcPts val="2800"/>
              </a:lnSpc>
              <a:buFont typeface="Arial"/>
              <a:buChar char="•"/>
            </a:pPr>
            <a:r>
              <a:rPr lang="en-US" sz="20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Use body, gestures, or drawing to give each emotion a shape.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3FCDDBE6-327D-A3B3-4B52-5E6D33916A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498" y="1028700"/>
            <a:ext cx="15095004" cy="815105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3884</Words>
  <Application>Microsoft Office PowerPoint</Application>
  <PresentationFormat>Custom</PresentationFormat>
  <Paragraphs>666</Paragraphs>
  <Slides>90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90</vt:i4>
      </vt:variant>
    </vt:vector>
  </HeadingPairs>
  <TitlesOfParts>
    <vt:vector size="96" baseType="lpstr">
      <vt:lpstr>Poppins</vt:lpstr>
      <vt:lpstr>Arial</vt:lpstr>
      <vt:lpstr>Poppins Bold</vt:lpstr>
      <vt:lpstr>Calibri</vt:lpstr>
      <vt:lpstr>Poppins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M2_ Stress and stress management strategies_Primary school</dc:title>
  <cp:lastModifiedBy>Itzel Gn</cp:lastModifiedBy>
  <cp:revision>2</cp:revision>
  <dcterms:created xsi:type="dcterms:W3CDTF">2006-08-16T00:00:00Z</dcterms:created>
  <dcterms:modified xsi:type="dcterms:W3CDTF">2026-04-02T19:48:26Z</dcterms:modified>
  <dc:identifier>DAHFn3n3kEE</dc:identifier>
</cp:coreProperties>
</file>