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8288000" cy="10287000"/>
  <p:notesSz cx="6858000" cy="9144000"/>
  <p:embeddedFontLst>
    <p:embeddedFont>
      <p:font typeface="Poppins" panose="00000500000000000000" pitchFamily="2" charset="0"/>
      <p:regular r:id="rId28"/>
    </p:embeddedFont>
    <p:embeddedFont>
      <p:font typeface="Poppins Bold" panose="00000800000000000000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8" d="100"/>
          <a:sy n="58" d="100"/>
        </p:scale>
        <p:origin x="4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81038" y="1297843"/>
            <a:ext cx="8510443" cy="7691313"/>
          </a:xfrm>
          <a:custGeom>
            <a:avLst/>
            <a:gdLst/>
            <a:ahLst/>
            <a:cxnLst/>
            <a:rect l="l" t="t" r="r" b="b"/>
            <a:pathLst>
              <a:path w="8510443" h="7691313">
                <a:moveTo>
                  <a:pt x="0" y="0"/>
                </a:moveTo>
                <a:lnTo>
                  <a:pt x="8510444" y="0"/>
                </a:lnTo>
                <a:lnTo>
                  <a:pt x="8510444" y="7691314"/>
                </a:lnTo>
                <a:lnTo>
                  <a:pt x="0" y="76913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9478678" y="2373441"/>
            <a:ext cx="7780622" cy="2395099"/>
            <a:chOff x="0" y="0"/>
            <a:chExt cx="10374162" cy="3193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374162" cy="3193466"/>
            </a:xfrm>
            <a:custGeom>
              <a:avLst/>
              <a:gdLst/>
              <a:ahLst/>
              <a:cxnLst/>
              <a:rect l="l" t="t" r="r" b="b"/>
              <a:pathLst>
                <a:path w="10374162" h="3193466">
                  <a:moveTo>
                    <a:pt x="0" y="0"/>
                  </a:moveTo>
                  <a:lnTo>
                    <a:pt x="10374162" y="0"/>
                  </a:lnTo>
                  <a:lnTo>
                    <a:pt x="10374162" y="3193466"/>
                  </a:lnTo>
                  <a:lnTo>
                    <a:pt x="0" y="319346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819" r="-76284" b="-86350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"/>
              <a:ext cx="10374162" cy="3183941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5184"/>
                </a:lnSpc>
              </a:pPr>
              <a:r>
                <a:rPr lang="en-US" sz="4800" dirty="0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  <a:t>Module 3</a:t>
              </a:r>
              <a:br>
                <a:rPr lang="en-US" sz="4800" dirty="0">
                  <a:solidFill>
                    <a:srgbClr val="000000"/>
                  </a:solidFill>
                  <a:latin typeface="Poppins" panose="00000500000000000000" pitchFamily="2" charset="0"/>
                  <a:ea typeface="Poppins Bold"/>
                  <a:cs typeface="Poppins" panose="00000500000000000000" pitchFamily="2" charset="0"/>
                  <a:sym typeface="Poppins Bold"/>
                </a:rPr>
              </a:br>
              <a:endParaRPr lang="en-US" sz="48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endParaRPr>
            </a:p>
            <a:p>
              <a:pPr algn="ctr">
                <a:lnSpc>
                  <a:spcPts val="5832"/>
                </a:lnSpc>
              </a:pPr>
              <a:r>
                <a:rPr lang="en-US" sz="54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Mental Health and Self-Care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1438688" y="8680856"/>
            <a:ext cx="3860602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Activities for secondary school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05858" y="8077409"/>
            <a:ext cx="11476285" cy="1577989"/>
          </a:xfrm>
          <a:custGeom>
            <a:avLst/>
            <a:gdLst/>
            <a:ahLst/>
            <a:cxnLst/>
            <a:rect l="l" t="t" r="r" b="b"/>
            <a:pathLst>
              <a:path w="11476285" h="1577989">
                <a:moveTo>
                  <a:pt x="0" y="0"/>
                </a:moveTo>
                <a:lnTo>
                  <a:pt x="11476284" y="0"/>
                </a:lnTo>
                <a:lnTo>
                  <a:pt x="11476284" y="1577989"/>
                </a:lnTo>
                <a:lnTo>
                  <a:pt x="0" y="15779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6176313" y="1562101"/>
            <a:ext cx="5935373" cy="1847585"/>
            <a:chOff x="0" y="-60207"/>
            <a:chExt cx="1563226" cy="4866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63226" cy="400881"/>
            </a:xfrm>
            <a:custGeom>
              <a:avLst/>
              <a:gdLst/>
              <a:ahLst/>
              <a:cxnLst/>
              <a:rect l="l" t="t" r="r" b="b"/>
              <a:pathLst>
                <a:path w="1563226" h="400881">
                  <a:moveTo>
                    <a:pt x="39131" y="0"/>
                  </a:moveTo>
                  <a:lnTo>
                    <a:pt x="1524095" y="0"/>
                  </a:lnTo>
                  <a:cubicBezTo>
                    <a:pt x="1545706" y="0"/>
                    <a:pt x="1563226" y="17520"/>
                    <a:pt x="1563226" y="39131"/>
                  </a:cubicBezTo>
                  <a:lnTo>
                    <a:pt x="1563226" y="361750"/>
                  </a:lnTo>
                  <a:cubicBezTo>
                    <a:pt x="1563226" y="372129"/>
                    <a:pt x="1559103" y="382082"/>
                    <a:pt x="1551765" y="389420"/>
                  </a:cubicBezTo>
                  <a:cubicBezTo>
                    <a:pt x="1544426" y="396759"/>
                    <a:pt x="1534473" y="400881"/>
                    <a:pt x="1524095" y="400881"/>
                  </a:cubicBezTo>
                  <a:lnTo>
                    <a:pt x="39131" y="400881"/>
                  </a:lnTo>
                  <a:cubicBezTo>
                    <a:pt x="17520" y="400881"/>
                    <a:pt x="0" y="383362"/>
                    <a:pt x="0" y="361750"/>
                  </a:cubicBezTo>
                  <a:lnTo>
                    <a:pt x="0" y="39131"/>
                  </a:lnTo>
                  <a:cubicBezTo>
                    <a:pt x="0" y="28753"/>
                    <a:pt x="4123" y="18800"/>
                    <a:pt x="11461" y="11461"/>
                  </a:cubicBezTo>
                  <a:cubicBezTo>
                    <a:pt x="18800" y="4123"/>
                    <a:pt x="28753" y="0"/>
                    <a:pt x="39131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60207"/>
              <a:ext cx="1563226" cy="4866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What do you do when you feel overwhelmed?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735983" y="942975"/>
            <a:ext cx="8816034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Let's talk about how we feel.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149691" y="3859635"/>
            <a:ext cx="8642510" cy="35401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listen to music 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to relax.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talk to a trusted person about 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I am going through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go for a walk or 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get some fresh air.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play video games or 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do something I enjoy.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do sport to 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release tension.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write my emotions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in a notebook.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breathe deeply and 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try to calm down.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talk to 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my family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(a parent, sibling or relative).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draw or listen to music to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distract myself.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take 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some time to reflect.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732654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The wellbeing tree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47427" y="904302"/>
            <a:ext cx="8840573" cy="9809235"/>
          </a:xfrm>
          <a:custGeom>
            <a:avLst/>
            <a:gdLst/>
            <a:ahLst/>
            <a:cxnLst/>
            <a:rect l="l" t="t" r="r" b="b"/>
            <a:pathLst>
              <a:path w="8840573" h="9809235">
                <a:moveTo>
                  <a:pt x="0" y="0"/>
                </a:moveTo>
                <a:lnTo>
                  <a:pt x="8840573" y="0"/>
                </a:lnTo>
                <a:lnTo>
                  <a:pt x="8840573" y="9809235"/>
                </a:lnTo>
                <a:lnTo>
                  <a:pt x="0" y="98092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499204"/>
            <a:ext cx="589788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Large sheet or blackboard to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draw the tree.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Leaf-shaped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paper cutouts (or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post-its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).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Markers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colours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97465"/>
            <a:ext cx="4316536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Create 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wellbeing tree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with ideas and actions that help us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feel better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when we are sad, anxious or worried.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47427" y="904302"/>
            <a:ext cx="8840573" cy="9809235"/>
          </a:xfrm>
          <a:custGeom>
            <a:avLst/>
            <a:gdLst/>
            <a:ahLst/>
            <a:cxnLst/>
            <a:rect l="l" t="t" r="r" b="b"/>
            <a:pathLst>
              <a:path w="8840573" h="9809235">
                <a:moveTo>
                  <a:pt x="0" y="0"/>
                </a:moveTo>
                <a:lnTo>
                  <a:pt x="8840573" y="0"/>
                </a:lnTo>
                <a:lnTo>
                  <a:pt x="8840573" y="9809235"/>
                </a:lnTo>
                <a:lnTo>
                  <a:pt x="0" y="98092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0511814" y="5904630"/>
            <a:ext cx="1814798" cy="1778502"/>
          </a:xfrm>
          <a:custGeom>
            <a:avLst/>
            <a:gdLst/>
            <a:ahLst/>
            <a:cxnLst/>
            <a:rect l="l" t="t" r="r" b="b"/>
            <a:pathLst>
              <a:path w="1814798" h="1778502">
                <a:moveTo>
                  <a:pt x="0" y="0"/>
                </a:moveTo>
                <a:lnTo>
                  <a:pt x="1814798" y="0"/>
                </a:lnTo>
                <a:lnTo>
                  <a:pt x="1814798" y="1778502"/>
                </a:lnTo>
                <a:lnTo>
                  <a:pt x="0" y="17785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9237272" y="2955409"/>
            <a:ext cx="1926820" cy="1888284"/>
          </a:xfrm>
          <a:custGeom>
            <a:avLst/>
            <a:gdLst/>
            <a:ahLst/>
            <a:cxnLst/>
            <a:rect l="l" t="t" r="r" b="b"/>
            <a:pathLst>
              <a:path w="1926820" h="1888284">
                <a:moveTo>
                  <a:pt x="0" y="0"/>
                </a:moveTo>
                <a:lnTo>
                  <a:pt x="1926820" y="0"/>
                </a:lnTo>
                <a:lnTo>
                  <a:pt x="1926820" y="1888283"/>
                </a:lnTo>
                <a:lnTo>
                  <a:pt x="0" y="18882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12015640" y="1688728"/>
            <a:ext cx="1917665" cy="1879312"/>
          </a:xfrm>
          <a:custGeom>
            <a:avLst/>
            <a:gdLst/>
            <a:ahLst/>
            <a:cxnLst/>
            <a:rect l="l" t="t" r="r" b="b"/>
            <a:pathLst>
              <a:path w="1917665" h="1879312">
                <a:moveTo>
                  <a:pt x="0" y="0"/>
                </a:moveTo>
                <a:lnTo>
                  <a:pt x="1917665" y="0"/>
                </a:lnTo>
                <a:lnTo>
                  <a:pt x="1917665" y="1879311"/>
                </a:lnTo>
                <a:lnTo>
                  <a:pt x="0" y="18793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12161679" y="4156802"/>
            <a:ext cx="1802857" cy="1766800"/>
          </a:xfrm>
          <a:custGeom>
            <a:avLst/>
            <a:gdLst/>
            <a:ahLst/>
            <a:cxnLst/>
            <a:rect l="l" t="t" r="r" b="b"/>
            <a:pathLst>
              <a:path w="1802857" h="1766800">
                <a:moveTo>
                  <a:pt x="0" y="0"/>
                </a:moveTo>
                <a:lnTo>
                  <a:pt x="1802857" y="0"/>
                </a:lnTo>
                <a:lnTo>
                  <a:pt x="1802857" y="1766800"/>
                </a:lnTo>
                <a:lnTo>
                  <a:pt x="0" y="1766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14393378" y="6105237"/>
            <a:ext cx="1610097" cy="1577895"/>
          </a:xfrm>
          <a:custGeom>
            <a:avLst/>
            <a:gdLst/>
            <a:ahLst/>
            <a:cxnLst/>
            <a:rect l="l" t="t" r="r" b="b"/>
            <a:pathLst>
              <a:path w="1610097" h="1577895">
                <a:moveTo>
                  <a:pt x="0" y="0"/>
                </a:moveTo>
                <a:lnTo>
                  <a:pt x="1610096" y="0"/>
                </a:lnTo>
                <a:lnTo>
                  <a:pt x="1610096" y="1577895"/>
                </a:lnTo>
                <a:lnTo>
                  <a:pt x="0" y="15778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Freeform 8"/>
          <p:cNvSpPr/>
          <p:nvPr/>
        </p:nvSpPr>
        <p:spPr>
          <a:xfrm>
            <a:off x="14393378" y="3502753"/>
            <a:ext cx="1610097" cy="1577895"/>
          </a:xfrm>
          <a:custGeom>
            <a:avLst/>
            <a:gdLst/>
            <a:ahLst/>
            <a:cxnLst/>
            <a:rect l="l" t="t" r="r" b="b"/>
            <a:pathLst>
              <a:path w="1610097" h="1577895">
                <a:moveTo>
                  <a:pt x="0" y="0"/>
                </a:moveTo>
                <a:lnTo>
                  <a:pt x="1610096" y="0"/>
                </a:lnTo>
                <a:lnTo>
                  <a:pt x="1610096" y="1577894"/>
                </a:lnTo>
                <a:lnTo>
                  <a:pt x="0" y="1577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9" name="Group 9"/>
          <p:cNvGrpSpPr/>
          <p:nvPr/>
        </p:nvGrpSpPr>
        <p:grpSpPr>
          <a:xfrm>
            <a:off x="1618604" y="2933700"/>
            <a:ext cx="6020567" cy="1848131"/>
            <a:chOff x="0" y="0"/>
            <a:chExt cx="1585664" cy="48675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585664" cy="486751"/>
            </a:xfrm>
            <a:custGeom>
              <a:avLst/>
              <a:gdLst/>
              <a:ahLst/>
              <a:cxnLst/>
              <a:rect l="l" t="t" r="r" b="b"/>
              <a:pathLst>
                <a:path w="1585664" h="486751">
                  <a:moveTo>
                    <a:pt x="38577" y="0"/>
                  </a:moveTo>
                  <a:lnTo>
                    <a:pt x="1547086" y="0"/>
                  </a:lnTo>
                  <a:cubicBezTo>
                    <a:pt x="1568392" y="0"/>
                    <a:pt x="1585664" y="17272"/>
                    <a:pt x="1585664" y="38577"/>
                  </a:cubicBezTo>
                  <a:lnTo>
                    <a:pt x="1585664" y="448173"/>
                  </a:lnTo>
                  <a:cubicBezTo>
                    <a:pt x="1585664" y="458405"/>
                    <a:pt x="1581599" y="468217"/>
                    <a:pt x="1574365" y="475451"/>
                  </a:cubicBezTo>
                  <a:cubicBezTo>
                    <a:pt x="1567130" y="482686"/>
                    <a:pt x="1557318" y="486751"/>
                    <a:pt x="1547086" y="486751"/>
                  </a:cubicBezTo>
                  <a:lnTo>
                    <a:pt x="38577" y="486751"/>
                  </a:lnTo>
                  <a:cubicBezTo>
                    <a:pt x="28346" y="486751"/>
                    <a:pt x="18534" y="482686"/>
                    <a:pt x="11299" y="475451"/>
                  </a:cubicBezTo>
                  <a:cubicBezTo>
                    <a:pt x="4064" y="468217"/>
                    <a:pt x="0" y="458405"/>
                    <a:pt x="0" y="448173"/>
                  </a:cubicBezTo>
                  <a:lnTo>
                    <a:pt x="0" y="38577"/>
                  </a:lnTo>
                  <a:cubicBezTo>
                    <a:pt x="0" y="28346"/>
                    <a:pt x="4064" y="18534"/>
                    <a:pt x="11299" y="11299"/>
                  </a:cubicBezTo>
                  <a:cubicBezTo>
                    <a:pt x="18534" y="4064"/>
                    <a:pt x="28346" y="0"/>
                    <a:pt x="38577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1585664" cy="5724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Which actions work best for your wellbeing?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18604" y="5115321"/>
            <a:ext cx="6020567" cy="1848131"/>
            <a:chOff x="0" y="0"/>
            <a:chExt cx="1585664" cy="48675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85664" cy="486751"/>
            </a:xfrm>
            <a:custGeom>
              <a:avLst/>
              <a:gdLst/>
              <a:ahLst/>
              <a:cxnLst/>
              <a:rect l="l" t="t" r="r" b="b"/>
              <a:pathLst>
                <a:path w="1585664" h="486751">
                  <a:moveTo>
                    <a:pt x="38577" y="0"/>
                  </a:moveTo>
                  <a:lnTo>
                    <a:pt x="1547086" y="0"/>
                  </a:lnTo>
                  <a:cubicBezTo>
                    <a:pt x="1568392" y="0"/>
                    <a:pt x="1585664" y="17272"/>
                    <a:pt x="1585664" y="38577"/>
                  </a:cubicBezTo>
                  <a:lnTo>
                    <a:pt x="1585664" y="448173"/>
                  </a:lnTo>
                  <a:cubicBezTo>
                    <a:pt x="1585664" y="458405"/>
                    <a:pt x="1581599" y="468217"/>
                    <a:pt x="1574365" y="475451"/>
                  </a:cubicBezTo>
                  <a:cubicBezTo>
                    <a:pt x="1567130" y="482686"/>
                    <a:pt x="1557318" y="486751"/>
                    <a:pt x="1547086" y="486751"/>
                  </a:cubicBezTo>
                  <a:lnTo>
                    <a:pt x="38577" y="486751"/>
                  </a:lnTo>
                  <a:cubicBezTo>
                    <a:pt x="28346" y="486751"/>
                    <a:pt x="18534" y="482686"/>
                    <a:pt x="11299" y="475451"/>
                  </a:cubicBezTo>
                  <a:cubicBezTo>
                    <a:pt x="4064" y="468217"/>
                    <a:pt x="0" y="458405"/>
                    <a:pt x="0" y="448173"/>
                  </a:cubicBezTo>
                  <a:lnTo>
                    <a:pt x="0" y="38577"/>
                  </a:lnTo>
                  <a:cubicBezTo>
                    <a:pt x="0" y="28346"/>
                    <a:pt x="4064" y="18534"/>
                    <a:pt x="11299" y="11299"/>
                  </a:cubicBezTo>
                  <a:cubicBezTo>
                    <a:pt x="18534" y="4064"/>
                    <a:pt x="28346" y="0"/>
                    <a:pt x="38577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85725"/>
              <a:ext cx="1585664" cy="5724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can you do today to take a little better care of yourself?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722120" y="1523965"/>
            <a:ext cx="556260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Just as a tree needs water and sunlight to grow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, we also need care to be well.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676747" y="6047756"/>
            <a:ext cx="1484933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Talking to 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trusted person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387019" y="3436078"/>
            <a:ext cx="1634679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Breathing deeply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232006" y="2234684"/>
            <a:ext cx="1484933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Listening to music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260257" y="4646502"/>
            <a:ext cx="1484933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Doing sport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455960" y="6676697"/>
            <a:ext cx="1484933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Drawing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455960" y="3898000"/>
            <a:ext cx="1484933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Asking for help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54283" y="7807139"/>
            <a:ext cx="6334129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This tree reminds us that we can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support each other and take care of one another.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732654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My support circle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9072492" y="-192194"/>
            <a:ext cx="7483311" cy="10671389"/>
          </a:xfrm>
          <a:custGeom>
            <a:avLst/>
            <a:gdLst/>
            <a:ahLst/>
            <a:cxnLst/>
            <a:rect l="l" t="t" r="r" b="b"/>
            <a:pathLst>
              <a:path w="7483311" h="10671389">
                <a:moveTo>
                  <a:pt x="0" y="0"/>
                </a:moveTo>
                <a:lnTo>
                  <a:pt x="7483311" y="0"/>
                </a:lnTo>
                <a:lnTo>
                  <a:pt x="7483311" y="10671388"/>
                </a:lnTo>
                <a:lnTo>
                  <a:pt x="0" y="10671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499204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Concentric circles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template for each student.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Markers or pens.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97465"/>
            <a:ext cx="4815017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Identify the people in your life who are part of your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emotional support network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and reflect on the importance of these relationships.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08918" y="3875846"/>
            <a:ext cx="5596825" cy="2791655"/>
            <a:chOff x="0" y="-53261"/>
            <a:chExt cx="1474061" cy="7352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74061" cy="649526"/>
            </a:xfrm>
            <a:custGeom>
              <a:avLst/>
              <a:gdLst/>
              <a:ahLst/>
              <a:cxnLst/>
              <a:rect l="l" t="t" r="r" b="b"/>
              <a:pathLst>
                <a:path w="1474061" h="649526">
                  <a:moveTo>
                    <a:pt x="41498" y="0"/>
                  </a:moveTo>
                  <a:lnTo>
                    <a:pt x="1432563" y="0"/>
                  </a:lnTo>
                  <a:cubicBezTo>
                    <a:pt x="1443569" y="0"/>
                    <a:pt x="1454124" y="4372"/>
                    <a:pt x="1461907" y="12155"/>
                  </a:cubicBezTo>
                  <a:cubicBezTo>
                    <a:pt x="1469689" y="19937"/>
                    <a:pt x="1474061" y="30492"/>
                    <a:pt x="1474061" y="41498"/>
                  </a:cubicBezTo>
                  <a:lnTo>
                    <a:pt x="1474061" y="608028"/>
                  </a:lnTo>
                  <a:cubicBezTo>
                    <a:pt x="1474061" y="619034"/>
                    <a:pt x="1469689" y="629589"/>
                    <a:pt x="1461907" y="637371"/>
                  </a:cubicBezTo>
                  <a:cubicBezTo>
                    <a:pt x="1454124" y="645154"/>
                    <a:pt x="1443569" y="649526"/>
                    <a:pt x="1432563" y="649526"/>
                  </a:cubicBezTo>
                  <a:lnTo>
                    <a:pt x="41498" y="649526"/>
                  </a:lnTo>
                  <a:cubicBezTo>
                    <a:pt x="30492" y="649526"/>
                    <a:pt x="19937" y="645154"/>
                    <a:pt x="12155" y="637371"/>
                  </a:cubicBezTo>
                  <a:cubicBezTo>
                    <a:pt x="4372" y="629589"/>
                    <a:pt x="0" y="619034"/>
                    <a:pt x="0" y="608028"/>
                  </a:cubicBezTo>
                  <a:lnTo>
                    <a:pt x="0" y="41498"/>
                  </a:lnTo>
                  <a:cubicBezTo>
                    <a:pt x="0" y="30492"/>
                    <a:pt x="4372" y="19937"/>
                    <a:pt x="12155" y="12155"/>
                  </a:cubicBezTo>
                  <a:cubicBezTo>
                    <a:pt x="19937" y="4372"/>
                    <a:pt x="30492" y="0"/>
                    <a:pt x="41498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3261"/>
              <a:ext cx="1474061" cy="7352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Who helps you when you are stressed or going through a difficult time?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36208" y="1578379"/>
            <a:ext cx="6142245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all have people we can turn to when we need help,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want to talk or need to express ourselves.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36208" y="3252196"/>
            <a:ext cx="614224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This group is our support circle.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36208" y="7144315"/>
            <a:ext cx="6142245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At the centre is you.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 circles around represent the people who support you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 family, friends, teachers, coaches and mentors.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B9E0BC-152A-D102-45D3-8CDAB0867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363200" y="1541120"/>
            <a:ext cx="5753754" cy="754007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613769B3-1A93-88FC-4EC1-09F4C884A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9219837" y="501193"/>
            <a:ext cx="7427184" cy="9605268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608918" y="541126"/>
            <a:ext cx="5596825" cy="1706773"/>
            <a:chOff x="0" y="-37032"/>
            <a:chExt cx="1474061" cy="4495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74061" cy="363796"/>
            </a:xfrm>
            <a:custGeom>
              <a:avLst/>
              <a:gdLst/>
              <a:ahLst/>
              <a:cxnLst/>
              <a:rect l="l" t="t" r="r" b="b"/>
              <a:pathLst>
                <a:path w="1474061" h="363796">
                  <a:moveTo>
                    <a:pt x="41498" y="0"/>
                  </a:moveTo>
                  <a:lnTo>
                    <a:pt x="1432563" y="0"/>
                  </a:lnTo>
                  <a:cubicBezTo>
                    <a:pt x="1443569" y="0"/>
                    <a:pt x="1454124" y="4372"/>
                    <a:pt x="1461907" y="12155"/>
                  </a:cubicBezTo>
                  <a:cubicBezTo>
                    <a:pt x="1469689" y="19937"/>
                    <a:pt x="1474061" y="30492"/>
                    <a:pt x="1474061" y="41498"/>
                  </a:cubicBezTo>
                  <a:lnTo>
                    <a:pt x="1474061" y="322298"/>
                  </a:lnTo>
                  <a:cubicBezTo>
                    <a:pt x="1474061" y="333303"/>
                    <a:pt x="1469689" y="343859"/>
                    <a:pt x="1461907" y="351641"/>
                  </a:cubicBezTo>
                  <a:cubicBezTo>
                    <a:pt x="1454124" y="359423"/>
                    <a:pt x="1443569" y="363796"/>
                    <a:pt x="1432563" y="363796"/>
                  </a:cubicBezTo>
                  <a:lnTo>
                    <a:pt x="41498" y="363796"/>
                  </a:lnTo>
                  <a:cubicBezTo>
                    <a:pt x="30492" y="363796"/>
                    <a:pt x="19937" y="359423"/>
                    <a:pt x="12155" y="351641"/>
                  </a:cubicBezTo>
                  <a:cubicBezTo>
                    <a:pt x="4372" y="343859"/>
                    <a:pt x="0" y="333303"/>
                    <a:pt x="0" y="322298"/>
                  </a:cubicBezTo>
                  <a:lnTo>
                    <a:pt x="0" y="41498"/>
                  </a:lnTo>
                  <a:cubicBezTo>
                    <a:pt x="0" y="30492"/>
                    <a:pt x="4372" y="19937"/>
                    <a:pt x="12155" y="12155"/>
                  </a:cubicBezTo>
                  <a:cubicBezTo>
                    <a:pt x="19937" y="4372"/>
                    <a:pt x="30492" y="0"/>
                    <a:pt x="41498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7032"/>
              <a:ext cx="1474061" cy="4495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Who is in your circle?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08918" y="4914899"/>
            <a:ext cx="5596825" cy="1706773"/>
            <a:chOff x="0" y="-49733"/>
            <a:chExt cx="1474061" cy="44952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74061" cy="363796"/>
            </a:xfrm>
            <a:custGeom>
              <a:avLst/>
              <a:gdLst/>
              <a:ahLst/>
              <a:cxnLst/>
              <a:rect l="l" t="t" r="r" b="b"/>
              <a:pathLst>
                <a:path w="1474061" h="363796">
                  <a:moveTo>
                    <a:pt x="41498" y="0"/>
                  </a:moveTo>
                  <a:lnTo>
                    <a:pt x="1432563" y="0"/>
                  </a:lnTo>
                  <a:cubicBezTo>
                    <a:pt x="1443569" y="0"/>
                    <a:pt x="1454124" y="4372"/>
                    <a:pt x="1461907" y="12155"/>
                  </a:cubicBezTo>
                  <a:cubicBezTo>
                    <a:pt x="1469689" y="19937"/>
                    <a:pt x="1474061" y="30492"/>
                    <a:pt x="1474061" y="41498"/>
                  </a:cubicBezTo>
                  <a:lnTo>
                    <a:pt x="1474061" y="322298"/>
                  </a:lnTo>
                  <a:cubicBezTo>
                    <a:pt x="1474061" y="333303"/>
                    <a:pt x="1469689" y="343859"/>
                    <a:pt x="1461907" y="351641"/>
                  </a:cubicBezTo>
                  <a:cubicBezTo>
                    <a:pt x="1454124" y="359423"/>
                    <a:pt x="1443569" y="363796"/>
                    <a:pt x="1432563" y="363796"/>
                  </a:cubicBezTo>
                  <a:lnTo>
                    <a:pt x="41498" y="363796"/>
                  </a:lnTo>
                  <a:cubicBezTo>
                    <a:pt x="30492" y="363796"/>
                    <a:pt x="19937" y="359423"/>
                    <a:pt x="12155" y="351641"/>
                  </a:cubicBezTo>
                  <a:cubicBezTo>
                    <a:pt x="4372" y="343859"/>
                    <a:pt x="0" y="333303"/>
                    <a:pt x="0" y="322298"/>
                  </a:cubicBezTo>
                  <a:lnTo>
                    <a:pt x="0" y="41498"/>
                  </a:lnTo>
                  <a:cubicBezTo>
                    <a:pt x="0" y="30492"/>
                    <a:pt x="4372" y="19937"/>
                    <a:pt x="12155" y="12155"/>
                  </a:cubicBezTo>
                  <a:cubicBezTo>
                    <a:pt x="19937" y="4372"/>
                    <a:pt x="30492" y="0"/>
                    <a:pt x="41498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9733"/>
              <a:ext cx="1474061" cy="4495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Who truly supports you?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08918" y="6515101"/>
            <a:ext cx="5596825" cy="1706773"/>
            <a:chOff x="0" y="-48712"/>
            <a:chExt cx="1474061" cy="44952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74061" cy="363796"/>
            </a:xfrm>
            <a:custGeom>
              <a:avLst/>
              <a:gdLst/>
              <a:ahLst/>
              <a:cxnLst/>
              <a:rect l="l" t="t" r="r" b="b"/>
              <a:pathLst>
                <a:path w="1474061" h="363796">
                  <a:moveTo>
                    <a:pt x="41498" y="0"/>
                  </a:moveTo>
                  <a:lnTo>
                    <a:pt x="1432563" y="0"/>
                  </a:lnTo>
                  <a:cubicBezTo>
                    <a:pt x="1443569" y="0"/>
                    <a:pt x="1454124" y="4372"/>
                    <a:pt x="1461907" y="12155"/>
                  </a:cubicBezTo>
                  <a:cubicBezTo>
                    <a:pt x="1469689" y="19937"/>
                    <a:pt x="1474061" y="30492"/>
                    <a:pt x="1474061" y="41498"/>
                  </a:cubicBezTo>
                  <a:lnTo>
                    <a:pt x="1474061" y="322298"/>
                  </a:lnTo>
                  <a:cubicBezTo>
                    <a:pt x="1474061" y="333303"/>
                    <a:pt x="1469689" y="343859"/>
                    <a:pt x="1461907" y="351641"/>
                  </a:cubicBezTo>
                  <a:cubicBezTo>
                    <a:pt x="1454124" y="359423"/>
                    <a:pt x="1443569" y="363796"/>
                    <a:pt x="1432563" y="363796"/>
                  </a:cubicBezTo>
                  <a:lnTo>
                    <a:pt x="41498" y="363796"/>
                  </a:lnTo>
                  <a:cubicBezTo>
                    <a:pt x="30492" y="363796"/>
                    <a:pt x="19937" y="359423"/>
                    <a:pt x="12155" y="351641"/>
                  </a:cubicBezTo>
                  <a:cubicBezTo>
                    <a:pt x="4372" y="343859"/>
                    <a:pt x="0" y="333303"/>
                    <a:pt x="0" y="322298"/>
                  </a:cubicBezTo>
                  <a:lnTo>
                    <a:pt x="0" y="41498"/>
                  </a:lnTo>
                  <a:cubicBezTo>
                    <a:pt x="0" y="30492"/>
                    <a:pt x="4372" y="19937"/>
                    <a:pt x="12155" y="12155"/>
                  </a:cubicBezTo>
                  <a:cubicBezTo>
                    <a:pt x="19937" y="4372"/>
                    <a:pt x="30492" y="0"/>
                    <a:pt x="41498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8712"/>
              <a:ext cx="1474061" cy="4495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Who do you turn to when you have a problem?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08918" y="8115300"/>
            <a:ext cx="6126461" cy="1706773"/>
            <a:chOff x="0" y="-47408"/>
            <a:chExt cx="1613553" cy="44952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613553" cy="363796"/>
            </a:xfrm>
            <a:custGeom>
              <a:avLst/>
              <a:gdLst/>
              <a:ahLst/>
              <a:cxnLst/>
              <a:rect l="l" t="t" r="r" b="b"/>
              <a:pathLst>
                <a:path w="1613553" h="363796">
                  <a:moveTo>
                    <a:pt x="37911" y="0"/>
                  </a:moveTo>
                  <a:lnTo>
                    <a:pt x="1575643" y="0"/>
                  </a:lnTo>
                  <a:cubicBezTo>
                    <a:pt x="1585697" y="0"/>
                    <a:pt x="1595340" y="3994"/>
                    <a:pt x="1602450" y="11104"/>
                  </a:cubicBezTo>
                  <a:cubicBezTo>
                    <a:pt x="1609559" y="18213"/>
                    <a:pt x="1613553" y="27856"/>
                    <a:pt x="1613553" y="37911"/>
                  </a:cubicBezTo>
                  <a:lnTo>
                    <a:pt x="1613553" y="325885"/>
                  </a:lnTo>
                  <a:cubicBezTo>
                    <a:pt x="1613553" y="335940"/>
                    <a:pt x="1609559" y="345582"/>
                    <a:pt x="1602450" y="352692"/>
                  </a:cubicBezTo>
                  <a:cubicBezTo>
                    <a:pt x="1595340" y="359801"/>
                    <a:pt x="1585697" y="363796"/>
                    <a:pt x="1575643" y="363796"/>
                  </a:cubicBezTo>
                  <a:lnTo>
                    <a:pt x="37911" y="363796"/>
                  </a:lnTo>
                  <a:cubicBezTo>
                    <a:pt x="27856" y="363796"/>
                    <a:pt x="18213" y="359801"/>
                    <a:pt x="11104" y="352692"/>
                  </a:cubicBezTo>
                  <a:cubicBezTo>
                    <a:pt x="3994" y="345582"/>
                    <a:pt x="0" y="335940"/>
                    <a:pt x="0" y="325885"/>
                  </a:cubicBezTo>
                  <a:lnTo>
                    <a:pt x="0" y="37911"/>
                  </a:lnTo>
                  <a:cubicBezTo>
                    <a:pt x="0" y="27856"/>
                    <a:pt x="3994" y="18213"/>
                    <a:pt x="11104" y="11104"/>
                  </a:cubicBezTo>
                  <a:cubicBezTo>
                    <a:pt x="18213" y="3994"/>
                    <a:pt x="27856" y="0"/>
                    <a:pt x="37911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408"/>
              <a:ext cx="1613553" cy="4495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can you also be a support for others?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608918" y="2306555"/>
            <a:ext cx="5596825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Write in each circle the names of people who offer you: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Emotional support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Advice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listening ear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Safety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Company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226909" y="1849088"/>
            <a:ext cx="6222802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Additional Activities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732654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Emotional Toolbox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2120" y="1817278"/>
            <a:ext cx="5562600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box or envelopes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for the personal set.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Cards or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small sheets.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Markers, highlighters and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colours.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Optional materials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for personalisation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(stickers, ribbon, etc.).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22120" y="5397465"/>
            <a:ext cx="5091452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Identify practical tools and collect them in a way that helps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manage emotions and promote emotional wellbeing.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38B947-44AD-BCA5-4E3A-F3E586219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0" y="1333499"/>
            <a:ext cx="9354515" cy="75763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81038" y="1297843"/>
            <a:ext cx="8510443" cy="7691313"/>
          </a:xfrm>
          <a:custGeom>
            <a:avLst/>
            <a:gdLst/>
            <a:ahLst/>
            <a:cxnLst/>
            <a:rect l="l" t="t" r="r" b="b"/>
            <a:pathLst>
              <a:path w="8510443" h="7691313">
                <a:moveTo>
                  <a:pt x="0" y="0"/>
                </a:moveTo>
                <a:lnTo>
                  <a:pt x="8510444" y="0"/>
                </a:lnTo>
                <a:lnTo>
                  <a:pt x="8510444" y="7691314"/>
                </a:lnTo>
                <a:lnTo>
                  <a:pt x="0" y="76913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0540721" y="2731049"/>
            <a:ext cx="6595856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Mental health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is a fundamental part of your wellbeing, just like physical health.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 affects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how you think, how you feel, how you relate to others and how you respond to what happens around you.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540721" y="5276300"/>
            <a:ext cx="6595856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During adolescence it is normal to feel more pressure:</a:t>
            </a:r>
          </a:p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tests, social media, relationships, expectations…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That is why it is important to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learn to take care of your mind, understand emotions and recognise when you need support.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09712" y="2858425"/>
            <a:ext cx="5898074" cy="2419673"/>
            <a:chOff x="0" y="0"/>
            <a:chExt cx="1553402" cy="6372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3402" cy="637280"/>
            </a:xfrm>
            <a:custGeom>
              <a:avLst/>
              <a:gdLst/>
              <a:ahLst/>
              <a:cxnLst/>
              <a:rect l="l" t="t" r="r" b="b"/>
              <a:pathLst>
                <a:path w="1553402" h="637280">
                  <a:moveTo>
                    <a:pt x="39379" y="0"/>
                  </a:moveTo>
                  <a:lnTo>
                    <a:pt x="1514024" y="0"/>
                  </a:lnTo>
                  <a:cubicBezTo>
                    <a:pt x="1535772" y="0"/>
                    <a:pt x="1553402" y="17630"/>
                    <a:pt x="1553402" y="39379"/>
                  </a:cubicBezTo>
                  <a:lnTo>
                    <a:pt x="1553402" y="597902"/>
                  </a:lnTo>
                  <a:cubicBezTo>
                    <a:pt x="1553402" y="619650"/>
                    <a:pt x="1535772" y="637280"/>
                    <a:pt x="1514024" y="637280"/>
                  </a:cubicBezTo>
                  <a:lnTo>
                    <a:pt x="39379" y="637280"/>
                  </a:lnTo>
                  <a:cubicBezTo>
                    <a:pt x="17630" y="637280"/>
                    <a:pt x="0" y="619650"/>
                    <a:pt x="0" y="597902"/>
                  </a:cubicBezTo>
                  <a:lnTo>
                    <a:pt x="0" y="39379"/>
                  </a:lnTo>
                  <a:cubicBezTo>
                    <a:pt x="0" y="17630"/>
                    <a:pt x="17630" y="0"/>
                    <a:pt x="3937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1553402" cy="7230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do you do when you are stressed, overwhelmed or after an argument?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09712" y="962025"/>
            <a:ext cx="5898074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Just as we use tools to fix things, we also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have tools to manage our emotions.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20312" y="5678148"/>
            <a:ext cx="5276874" cy="354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Each person receives a card to write or draw a strategy that helps them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calm down: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Listening to music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Doing sport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Talking to someone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Disconnecting from social media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Writing or drawing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Going for a walk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AA0CAB-4620-9D0E-678C-D00D4E66B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0" y="1333499"/>
            <a:ext cx="9354515" cy="757638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18245" y="1028700"/>
            <a:ext cx="13051510" cy="1551768"/>
            <a:chOff x="0" y="0"/>
            <a:chExt cx="3437435" cy="4086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37435" cy="408696"/>
            </a:xfrm>
            <a:custGeom>
              <a:avLst/>
              <a:gdLst/>
              <a:ahLst/>
              <a:cxnLst/>
              <a:rect l="l" t="t" r="r" b="b"/>
              <a:pathLst>
                <a:path w="3437435" h="408696">
                  <a:moveTo>
                    <a:pt x="17795" y="0"/>
                  </a:moveTo>
                  <a:lnTo>
                    <a:pt x="3419639" y="0"/>
                  </a:lnTo>
                  <a:cubicBezTo>
                    <a:pt x="3429467" y="0"/>
                    <a:pt x="3437435" y="7967"/>
                    <a:pt x="3437435" y="17795"/>
                  </a:cubicBezTo>
                  <a:lnTo>
                    <a:pt x="3437435" y="390901"/>
                  </a:lnTo>
                  <a:cubicBezTo>
                    <a:pt x="3437435" y="395620"/>
                    <a:pt x="3435560" y="400147"/>
                    <a:pt x="3432223" y="403484"/>
                  </a:cubicBezTo>
                  <a:cubicBezTo>
                    <a:pt x="3428885" y="406821"/>
                    <a:pt x="3424359" y="408696"/>
                    <a:pt x="3419639" y="408696"/>
                  </a:cubicBezTo>
                  <a:lnTo>
                    <a:pt x="17795" y="408696"/>
                  </a:lnTo>
                  <a:cubicBezTo>
                    <a:pt x="7967" y="408696"/>
                    <a:pt x="0" y="400729"/>
                    <a:pt x="0" y="390901"/>
                  </a:cubicBezTo>
                  <a:lnTo>
                    <a:pt x="0" y="17795"/>
                  </a:lnTo>
                  <a:cubicBezTo>
                    <a:pt x="0" y="7967"/>
                    <a:pt x="7967" y="0"/>
                    <a:pt x="17795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3437435" cy="4944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Which tool will you use next time you are not feeling well?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2822931" y="4067175"/>
            <a:ext cx="11467998" cy="6948438"/>
          </a:xfrm>
          <a:custGeom>
            <a:avLst/>
            <a:gdLst/>
            <a:ahLst/>
            <a:cxnLst/>
            <a:rect l="l" t="t" r="r" b="b"/>
            <a:pathLst>
              <a:path w="11467998" h="6948438">
                <a:moveTo>
                  <a:pt x="0" y="0"/>
                </a:moveTo>
                <a:lnTo>
                  <a:pt x="11467998" y="0"/>
                </a:lnTo>
                <a:lnTo>
                  <a:pt x="11467998" y="6948438"/>
                </a:lnTo>
                <a:lnTo>
                  <a:pt x="0" y="69484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3611828" y="2906147"/>
            <a:ext cx="11064344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Remember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 asking for help and taking care of yourself is part of self-care.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732654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kind of tree are you?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907612" y="893451"/>
            <a:ext cx="10472425" cy="8364849"/>
          </a:xfrm>
          <a:custGeom>
            <a:avLst/>
            <a:gdLst/>
            <a:ahLst/>
            <a:cxnLst/>
            <a:rect l="l" t="t" r="r" b="b"/>
            <a:pathLst>
              <a:path w="10472425" h="8364849">
                <a:moveTo>
                  <a:pt x="0" y="0"/>
                </a:moveTo>
                <a:lnTo>
                  <a:pt x="10472424" y="0"/>
                </a:lnTo>
                <a:lnTo>
                  <a:pt x="10472424" y="8364849"/>
                </a:lnTo>
                <a:lnTo>
                  <a:pt x="0" y="83648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499204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Images of trees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White sheets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Pencils and markers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97465"/>
            <a:ext cx="4316536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will discover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what kind of tree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are today and what this tree says about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your emotions, your values and yourself.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7582294" y="-381758"/>
            <a:ext cx="3123413" cy="16652648"/>
          </a:xfrm>
          <a:custGeom>
            <a:avLst/>
            <a:gdLst/>
            <a:ahLst/>
            <a:cxnLst/>
            <a:rect l="l" t="t" r="r" b="b"/>
            <a:pathLst>
              <a:path w="3123413" h="16652648">
                <a:moveTo>
                  <a:pt x="0" y="0"/>
                </a:moveTo>
                <a:lnTo>
                  <a:pt x="3123412" y="0"/>
                </a:lnTo>
                <a:lnTo>
                  <a:pt x="3123412" y="16652648"/>
                </a:lnTo>
                <a:lnTo>
                  <a:pt x="0" y="166526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435" r="-18855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9011296" y="1028700"/>
            <a:ext cx="8459028" cy="1412467"/>
            <a:chOff x="0" y="0"/>
            <a:chExt cx="2227892" cy="3720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27892" cy="372008"/>
            </a:xfrm>
            <a:custGeom>
              <a:avLst/>
              <a:gdLst/>
              <a:ahLst/>
              <a:cxnLst/>
              <a:rect l="l" t="t" r="r" b="b"/>
              <a:pathLst>
                <a:path w="2227892" h="372008">
                  <a:moveTo>
                    <a:pt x="27457" y="0"/>
                  </a:moveTo>
                  <a:lnTo>
                    <a:pt x="2200435" y="0"/>
                  </a:lnTo>
                  <a:cubicBezTo>
                    <a:pt x="2215599" y="0"/>
                    <a:pt x="2227892" y="12293"/>
                    <a:pt x="2227892" y="27457"/>
                  </a:cubicBezTo>
                  <a:lnTo>
                    <a:pt x="2227892" y="344551"/>
                  </a:lnTo>
                  <a:cubicBezTo>
                    <a:pt x="2227892" y="351833"/>
                    <a:pt x="2224999" y="358817"/>
                    <a:pt x="2219850" y="363966"/>
                  </a:cubicBezTo>
                  <a:cubicBezTo>
                    <a:pt x="2214701" y="369115"/>
                    <a:pt x="2207718" y="372008"/>
                    <a:pt x="2200435" y="372008"/>
                  </a:cubicBezTo>
                  <a:lnTo>
                    <a:pt x="27457" y="372008"/>
                  </a:lnTo>
                  <a:cubicBezTo>
                    <a:pt x="20175" y="372008"/>
                    <a:pt x="13191" y="369115"/>
                    <a:pt x="8042" y="363966"/>
                  </a:cubicBezTo>
                  <a:cubicBezTo>
                    <a:pt x="2893" y="358817"/>
                    <a:pt x="0" y="351833"/>
                    <a:pt x="0" y="344551"/>
                  </a:cubicBezTo>
                  <a:lnTo>
                    <a:pt x="0" y="27457"/>
                  </a:lnTo>
                  <a:cubicBezTo>
                    <a:pt x="0" y="20175"/>
                    <a:pt x="2893" y="13191"/>
                    <a:pt x="8042" y="8042"/>
                  </a:cubicBezTo>
                  <a:cubicBezTo>
                    <a:pt x="13191" y="2893"/>
                    <a:pt x="20175" y="0"/>
                    <a:pt x="27457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227892" cy="400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Which part of the tree represents how you feel right now?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011296" y="2886922"/>
            <a:ext cx="8459028" cy="1273100"/>
            <a:chOff x="0" y="0"/>
            <a:chExt cx="2227892" cy="33530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27892" cy="335302"/>
            </a:xfrm>
            <a:custGeom>
              <a:avLst/>
              <a:gdLst/>
              <a:ahLst/>
              <a:cxnLst/>
              <a:rect l="l" t="t" r="r" b="b"/>
              <a:pathLst>
                <a:path w="2227892" h="335302">
                  <a:moveTo>
                    <a:pt x="27457" y="0"/>
                  </a:moveTo>
                  <a:lnTo>
                    <a:pt x="2200435" y="0"/>
                  </a:lnTo>
                  <a:cubicBezTo>
                    <a:pt x="2215599" y="0"/>
                    <a:pt x="2227892" y="12293"/>
                    <a:pt x="2227892" y="27457"/>
                  </a:cubicBezTo>
                  <a:lnTo>
                    <a:pt x="2227892" y="307845"/>
                  </a:lnTo>
                  <a:cubicBezTo>
                    <a:pt x="2227892" y="315127"/>
                    <a:pt x="2224999" y="322111"/>
                    <a:pt x="2219850" y="327260"/>
                  </a:cubicBezTo>
                  <a:cubicBezTo>
                    <a:pt x="2214701" y="332409"/>
                    <a:pt x="2207718" y="335302"/>
                    <a:pt x="2200435" y="335302"/>
                  </a:cubicBezTo>
                  <a:lnTo>
                    <a:pt x="27457" y="335302"/>
                  </a:lnTo>
                  <a:cubicBezTo>
                    <a:pt x="20175" y="335302"/>
                    <a:pt x="13191" y="332409"/>
                    <a:pt x="8042" y="327260"/>
                  </a:cubicBezTo>
                  <a:cubicBezTo>
                    <a:pt x="2893" y="322111"/>
                    <a:pt x="0" y="315127"/>
                    <a:pt x="0" y="307845"/>
                  </a:cubicBezTo>
                  <a:lnTo>
                    <a:pt x="0" y="27457"/>
                  </a:lnTo>
                  <a:cubicBezTo>
                    <a:pt x="0" y="20175"/>
                    <a:pt x="2893" y="13191"/>
                    <a:pt x="8042" y="8042"/>
                  </a:cubicBezTo>
                  <a:cubicBezTo>
                    <a:pt x="13191" y="2893"/>
                    <a:pt x="20175" y="0"/>
                    <a:pt x="27457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227892" cy="363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Why this part? What does it mean to you?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011296" y="4607697"/>
            <a:ext cx="8459028" cy="1273100"/>
            <a:chOff x="0" y="0"/>
            <a:chExt cx="2227892" cy="33530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27892" cy="335302"/>
            </a:xfrm>
            <a:custGeom>
              <a:avLst/>
              <a:gdLst/>
              <a:ahLst/>
              <a:cxnLst/>
              <a:rect l="l" t="t" r="r" b="b"/>
              <a:pathLst>
                <a:path w="2227892" h="335302">
                  <a:moveTo>
                    <a:pt x="27457" y="0"/>
                  </a:moveTo>
                  <a:lnTo>
                    <a:pt x="2200435" y="0"/>
                  </a:lnTo>
                  <a:cubicBezTo>
                    <a:pt x="2215599" y="0"/>
                    <a:pt x="2227892" y="12293"/>
                    <a:pt x="2227892" y="27457"/>
                  </a:cubicBezTo>
                  <a:lnTo>
                    <a:pt x="2227892" y="307845"/>
                  </a:lnTo>
                  <a:cubicBezTo>
                    <a:pt x="2227892" y="315127"/>
                    <a:pt x="2224999" y="322111"/>
                    <a:pt x="2219850" y="327260"/>
                  </a:cubicBezTo>
                  <a:cubicBezTo>
                    <a:pt x="2214701" y="332409"/>
                    <a:pt x="2207718" y="335302"/>
                    <a:pt x="2200435" y="335302"/>
                  </a:cubicBezTo>
                  <a:lnTo>
                    <a:pt x="27457" y="335302"/>
                  </a:lnTo>
                  <a:cubicBezTo>
                    <a:pt x="20175" y="335302"/>
                    <a:pt x="13191" y="332409"/>
                    <a:pt x="8042" y="327260"/>
                  </a:cubicBezTo>
                  <a:cubicBezTo>
                    <a:pt x="2893" y="322111"/>
                    <a:pt x="0" y="315127"/>
                    <a:pt x="0" y="307845"/>
                  </a:cubicBezTo>
                  <a:lnTo>
                    <a:pt x="0" y="27457"/>
                  </a:lnTo>
                  <a:cubicBezTo>
                    <a:pt x="0" y="20175"/>
                    <a:pt x="2893" y="13191"/>
                    <a:pt x="8042" y="8042"/>
                  </a:cubicBezTo>
                  <a:cubicBezTo>
                    <a:pt x="13191" y="2893"/>
                    <a:pt x="20175" y="0"/>
                    <a:pt x="27457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2227892" cy="363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strengths does your tree reflect?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348740" y="962025"/>
            <a:ext cx="6849476" cy="424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Choose your tree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Every tree has a different shape, strength and rhythm.</a:t>
            </a:r>
          </a:p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Just like people.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Look at the images of different trees and choose the one that: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You like the most.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Represents you.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Looks like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how you feel today.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There are no right or wrong answers.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It is your choice.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7582294" y="-381758"/>
            <a:ext cx="3123413" cy="16652648"/>
          </a:xfrm>
          <a:custGeom>
            <a:avLst/>
            <a:gdLst/>
            <a:ahLst/>
            <a:cxnLst/>
            <a:rect l="l" t="t" r="r" b="b"/>
            <a:pathLst>
              <a:path w="3123413" h="16652648">
                <a:moveTo>
                  <a:pt x="0" y="0"/>
                </a:moveTo>
                <a:lnTo>
                  <a:pt x="3123412" y="0"/>
                </a:lnTo>
                <a:lnTo>
                  <a:pt x="3123412" y="16652648"/>
                </a:lnTo>
                <a:lnTo>
                  <a:pt x="0" y="166526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435" r="-18855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9011296" y="1028700"/>
            <a:ext cx="8459028" cy="1412467"/>
            <a:chOff x="0" y="0"/>
            <a:chExt cx="2227892" cy="3720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27892" cy="372008"/>
            </a:xfrm>
            <a:custGeom>
              <a:avLst/>
              <a:gdLst/>
              <a:ahLst/>
              <a:cxnLst/>
              <a:rect l="l" t="t" r="r" b="b"/>
              <a:pathLst>
                <a:path w="2227892" h="372008">
                  <a:moveTo>
                    <a:pt x="27457" y="0"/>
                  </a:moveTo>
                  <a:lnTo>
                    <a:pt x="2200435" y="0"/>
                  </a:lnTo>
                  <a:cubicBezTo>
                    <a:pt x="2215599" y="0"/>
                    <a:pt x="2227892" y="12293"/>
                    <a:pt x="2227892" y="27457"/>
                  </a:cubicBezTo>
                  <a:lnTo>
                    <a:pt x="2227892" y="344551"/>
                  </a:lnTo>
                  <a:cubicBezTo>
                    <a:pt x="2227892" y="351833"/>
                    <a:pt x="2224999" y="358817"/>
                    <a:pt x="2219850" y="363966"/>
                  </a:cubicBezTo>
                  <a:cubicBezTo>
                    <a:pt x="2214701" y="369115"/>
                    <a:pt x="2207718" y="372008"/>
                    <a:pt x="2200435" y="372008"/>
                  </a:cubicBezTo>
                  <a:lnTo>
                    <a:pt x="27457" y="372008"/>
                  </a:lnTo>
                  <a:cubicBezTo>
                    <a:pt x="20175" y="372008"/>
                    <a:pt x="13191" y="369115"/>
                    <a:pt x="8042" y="363966"/>
                  </a:cubicBezTo>
                  <a:cubicBezTo>
                    <a:pt x="2893" y="358817"/>
                    <a:pt x="0" y="351833"/>
                    <a:pt x="0" y="344551"/>
                  </a:cubicBezTo>
                  <a:lnTo>
                    <a:pt x="0" y="27457"/>
                  </a:lnTo>
                  <a:cubicBezTo>
                    <a:pt x="0" y="20175"/>
                    <a:pt x="2893" y="13191"/>
                    <a:pt x="8042" y="8042"/>
                  </a:cubicBezTo>
                  <a:cubicBezTo>
                    <a:pt x="13191" y="2893"/>
                    <a:pt x="20175" y="0"/>
                    <a:pt x="27457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227892" cy="400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Which part of the tree represents how you feel right now?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011296" y="2886922"/>
            <a:ext cx="8459028" cy="1273100"/>
            <a:chOff x="0" y="0"/>
            <a:chExt cx="2227892" cy="33530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27892" cy="335302"/>
            </a:xfrm>
            <a:custGeom>
              <a:avLst/>
              <a:gdLst/>
              <a:ahLst/>
              <a:cxnLst/>
              <a:rect l="l" t="t" r="r" b="b"/>
              <a:pathLst>
                <a:path w="2227892" h="335302">
                  <a:moveTo>
                    <a:pt x="27457" y="0"/>
                  </a:moveTo>
                  <a:lnTo>
                    <a:pt x="2200435" y="0"/>
                  </a:lnTo>
                  <a:cubicBezTo>
                    <a:pt x="2215599" y="0"/>
                    <a:pt x="2227892" y="12293"/>
                    <a:pt x="2227892" y="27457"/>
                  </a:cubicBezTo>
                  <a:lnTo>
                    <a:pt x="2227892" y="307845"/>
                  </a:lnTo>
                  <a:cubicBezTo>
                    <a:pt x="2227892" y="315127"/>
                    <a:pt x="2224999" y="322111"/>
                    <a:pt x="2219850" y="327260"/>
                  </a:cubicBezTo>
                  <a:cubicBezTo>
                    <a:pt x="2214701" y="332409"/>
                    <a:pt x="2207718" y="335302"/>
                    <a:pt x="2200435" y="335302"/>
                  </a:cubicBezTo>
                  <a:lnTo>
                    <a:pt x="27457" y="335302"/>
                  </a:lnTo>
                  <a:cubicBezTo>
                    <a:pt x="20175" y="335302"/>
                    <a:pt x="13191" y="332409"/>
                    <a:pt x="8042" y="327260"/>
                  </a:cubicBezTo>
                  <a:cubicBezTo>
                    <a:pt x="2893" y="322111"/>
                    <a:pt x="0" y="315127"/>
                    <a:pt x="0" y="307845"/>
                  </a:cubicBezTo>
                  <a:lnTo>
                    <a:pt x="0" y="27457"/>
                  </a:lnTo>
                  <a:cubicBezTo>
                    <a:pt x="0" y="20175"/>
                    <a:pt x="2893" y="13191"/>
                    <a:pt x="8042" y="8042"/>
                  </a:cubicBezTo>
                  <a:cubicBezTo>
                    <a:pt x="13191" y="2893"/>
                    <a:pt x="20175" y="0"/>
                    <a:pt x="27457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227892" cy="363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Why this part? What does it mean to you?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011296" y="4607697"/>
            <a:ext cx="8459028" cy="1273100"/>
            <a:chOff x="0" y="0"/>
            <a:chExt cx="2227892" cy="33530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27892" cy="335302"/>
            </a:xfrm>
            <a:custGeom>
              <a:avLst/>
              <a:gdLst/>
              <a:ahLst/>
              <a:cxnLst/>
              <a:rect l="l" t="t" r="r" b="b"/>
              <a:pathLst>
                <a:path w="2227892" h="335302">
                  <a:moveTo>
                    <a:pt x="27457" y="0"/>
                  </a:moveTo>
                  <a:lnTo>
                    <a:pt x="2200435" y="0"/>
                  </a:lnTo>
                  <a:cubicBezTo>
                    <a:pt x="2215599" y="0"/>
                    <a:pt x="2227892" y="12293"/>
                    <a:pt x="2227892" y="27457"/>
                  </a:cubicBezTo>
                  <a:lnTo>
                    <a:pt x="2227892" y="307845"/>
                  </a:lnTo>
                  <a:cubicBezTo>
                    <a:pt x="2227892" y="315127"/>
                    <a:pt x="2224999" y="322111"/>
                    <a:pt x="2219850" y="327260"/>
                  </a:cubicBezTo>
                  <a:cubicBezTo>
                    <a:pt x="2214701" y="332409"/>
                    <a:pt x="2207718" y="335302"/>
                    <a:pt x="2200435" y="335302"/>
                  </a:cubicBezTo>
                  <a:lnTo>
                    <a:pt x="27457" y="335302"/>
                  </a:lnTo>
                  <a:cubicBezTo>
                    <a:pt x="20175" y="335302"/>
                    <a:pt x="13191" y="332409"/>
                    <a:pt x="8042" y="327260"/>
                  </a:cubicBezTo>
                  <a:cubicBezTo>
                    <a:pt x="2893" y="322111"/>
                    <a:pt x="0" y="315127"/>
                    <a:pt x="0" y="307845"/>
                  </a:cubicBezTo>
                  <a:lnTo>
                    <a:pt x="0" y="27457"/>
                  </a:lnTo>
                  <a:cubicBezTo>
                    <a:pt x="0" y="20175"/>
                    <a:pt x="2893" y="13191"/>
                    <a:pt x="8042" y="8042"/>
                  </a:cubicBezTo>
                  <a:cubicBezTo>
                    <a:pt x="13191" y="2893"/>
                    <a:pt x="20175" y="0"/>
                    <a:pt x="27457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2227892" cy="363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strengths does your tree reflect?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1028700" y="1129447"/>
            <a:ext cx="7234813" cy="4114800"/>
          </a:xfrm>
          <a:custGeom>
            <a:avLst/>
            <a:gdLst/>
            <a:ahLst/>
            <a:cxnLst/>
            <a:rect l="l" t="t" r="r" b="b"/>
            <a:pathLst>
              <a:path w="7234813" h="4114800">
                <a:moveTo>
                  <a:pt x="0" y="0"/>
                </a:moveTo>
                <a:lnTo>
                  <a:pt x="7234813" y="0"/>
                </a:lnTo>
                <a:lnTo>
                  <a:pt x="723481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" name="TextBox 13"/>
          <p:cNvSpPr txBox="1"/>
          <p:nvPr/>
        </p:nvSpPr>
        <p:spPr>
          <a:xfrm>
            <a:off x="1973790" y="1790700"/>
            <a:ext cx="534141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“My tree represents me because…”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88886" y="2451058"/>
            <a:ext cx="5114441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When I feel sad or insecure, I remind myself of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my qualities and the things that make me special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like my family,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my friends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and the things I care about, which make me feel good.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0E6FF1-4D08-81FD-6E6B-7075DFA55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98" y="1028700"/>
            <a:ext cx="15095004" cy="815105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843514" y="1028700"/>
            <a:ext cx="6600971" cy="1389266"/>
            <a:chOff x="0" y="0"/>
            <a:chExt cx="1738527" cy="36589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38527" cy="365897"/>
            </a:xfrm>
            <a:custGeom>
              <a:avLst/>
              <a:gdLst/>
              <a:ahLst/>
              <a:cxnLst/>
              <a:rect l="l" t="t" r="r" b="b"/>
              <a:pathLst>
                <a:path w="1738527" h="365897">
                  <a:moveTo>
                    <a:pt x="35185" y="0"/>
                  </a:moveTo>
                  <a:lnTo>
                    <a:pt x="1703342" y="0"/>
                  </a:lnTo>
                  <a:cubicBezTo>
                    <a:pt x="1712674" y="0"/>
                    <a:pt x="1721623" y="3707"/>
                    <a:pt x="1728222" y="10306"/>
                  </a:cubicBezTo>
                  <a:cubicBezTo>
                    <a:pt x="1734820" y="16904"/>
                    <a:pt x="1738527" y="25854"/>
                    <a:pt x="1738527" y="35185"/>
                  </a:cubicBezTo>
                  <a:lnTo>
                    <a:pt x="1738527" y="330712"/>
                  </a:lnTo>
                  <a:cubicBezTo>
                    <a:pt x="1738527" y="340043"/>
                    <a:pt x="1734820" y="348993"/>
                    <a:pt x="1728222" y="355592"/>
                  </a:cubicBezTo>
                  <a:cubicBezTo>
                    <a:pt x="1721623" y="362190"/>
                    <a:pt x="1712674" y="365897"/>
                    <a:pt x="1703342" y="365897"/>
                  </a:cubicBezTo>
                  <a:lnTo>
                    <a:pt x="35185" y="365897"/>
                  </a:lnTo>
                  <a:cubicBezTo>
                    <a:pt x="25854" y="365897"/>
                    <a:pt x="16904" y="362190"/>
                    <a:pt x="10306" y="355592"/>
                  </a:cubicBezTo>
                  <a:cubicBezTo>
                    <a:pt x="3707" y="348993"/>
                    <a:pt x="0" y="340043"/>
                    <a:pt x="0" y="330712"/>
                  </a:cubicBezTo>
                  <a:lnTo>
                    <a:pt x="0" y="35185"/>
                  </a:lnTo>
                  <a:cubicBezTo>
                    <a:pt x="0" y="25854"/>
                    <a:pt x="3707" y="16904"/>
                    <a:pt x="10306" y="10306"/>
                  </a:cubicBezTo>
                  <a:cubicBezTo>
                    <a:pt x="16904" y="3707"/>
                    <a:pt x="25854" y="0"/>
                    <a:pt x="35185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1738527" cy="356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Why are we talking about this?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13415072" y="1260173"/>
            <a:ext cx="9945136" cy="8229600"/>
          </a:xfrm>
          <a:custGeom>
            <a:avLst/>
            <a:gdLst/>
            <a:ahLst/>
            <a:cxnLst/>
            <a:rect l="l" t="t" r="r" b="b"/>
            <a:pathLst>
              <a:path w="9945136" h="8229600">
                <a:moveTo>
                  <a:pt x="0" y="0"/>
                </a:moveTo>
                <a:lnTo>
                  <a:pt x="9945136" y="0"/>
                </a:lnTo>
                <a:lnTo>
                  <a:pt x="994513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-5244887" y="1028700"/>
            <a:ext cx="9945136" cy="8229600"/>
          </a:xfrm>
          <a:custGeom>
            <a:avLst/>
            <a:gdLst/>
            <a:ahLst/>
            <a:cxnLst/>
            <a:rect l="l" t="t" r="r" b="b"/>
            <a:pathLst>
              <a:path w="9945136" h="8229600">
                <a:moveTo>
                  <a:pt x="0" y="0"/>
                </a:moveTo>
                <a:lnTo>
                  <a:pt x="9945136" y="0"/>
                </a:lnTo>
                <a:lnTo>
                  <a:pt x="994513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7" name="Group 7"/>
          <p:cNvGrpSpPr/>
          <p:nvPr/>
        </p:nvGrpSpPr>
        <p:grpSpPr>
          <a:xfrm>
            <a:off x="6685601" y="3802451"/>
            <a:ext cx="4803899" cy="457200"/>
            <a:chOff x="0" y="0"/>
            <a:chExt cx="6405198" cy="609600"/>
          </a:xfrm>
        </p:grpSpPr>
        <p:sp>
          <p:nvSpPr>
            <p:cNvPr id="8" name="TextBox 8"/>
            <p:cNvSpPr txBox="1"/>
            <p:nvPr/>
          </p:nvSpPr>
          <p:spPr>
            <a:xfrm>
              <a:off x="706068" y="37042"/>
              <a:ext cx="5699130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you make decisions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648443" y="4588712"/>
            <a:ext cx="4445368" cy="457200"/>
            <a:chOff x="0" y="0"/>
            <a:chExt cx="5927158" cy="609600"/>
          </a:xfrm>
        </p:grpSpPr>
        <p:sp>
          <p:nvSpPr>
            <p:cNvPr id="11" name="TextBox 11"/>
            <p:cNvSpPr txBox="1"/>
            <p:nvPr/>
          </p:nvSpPr>
          <p:spPr>
            <a:xfrm>
              <a:off x="755611" y="37042"/>
              <a:ext cx="5171547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you manage stress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641994" y="5374973"/>
            <a:ext cx="5589712" cy="457200"/>
            <a:chOff x="0" y="0"/>
            <a:chExt cx="7452949" cy="609600"/>
          </a:xfrm>
        </p:grpSpPr>
        <p:sp>
          <p:nvSpPr>
            <p:cNvPr id="14" name="TextBox 14"/>
            <p:cNvSpPr txBox="1"/>
            <p:nvPr/>
          </p:nvSpPr>
          <p:spPr>
            <a:xfrm>
              <a:off x="764210" y="37042"/>
              <a:ext cx="6688739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you talk to yourself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549083" y="6161234"/>
            <a:ext cx="5812750" cy="457200"/>
            <a:chOff x="0" y="0"/>
            <a:chExt cx="7750334" cy="609600"/>
          </a:xfrm>
        </p:grpSpPr>
        <p:sp>
          <p:nvSpPr>
            <p:cNvPr id="17" name="TextBox 17"/>
            <p:cNvSpPr txBox="1"/>
            <p:nvPr/>
          </p:nvSpPr>
          <p:spPr>
            <a:xfrm>
              <a:off x="888092" y="37042"/>
              <a:ext cx="6862242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you relate to others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518112" y="6947495"/>
            <a:ext cx="5251775" cy="457200"/>
            <a:chOff x="0" y="0"/>
            <a:chExt cx="7002367" cy="609600"/>
          </a:xfrm>
        </p:grpSpPr>
        <p:sp>
          <p:nvSpPr>
            <p:cNvPr id="20" name="TextBox 20"/>
            <p:cNvSpPr txBox="1"/>
            <p:nvPr/>
          </p:nvSpPr>
          <p:spPr>
            <a:xfrm>
              <a:off x="929386" y="37042"/>
              <a:ext cx="6072981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you live your life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6261050" y="2897381"/>
            <a:ext cx="5796869" cy="341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Because your mental health affects: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261050" y="7880945"/>
            <a:ext cx="5758260" cy="341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Taking care of it is not optional.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It is essential.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15072" y="1260173"/>
            <a:ext cx="9945136" cy="8229600"/>
          </a:xfrm>
          <a:custGeom>
            <a:avLst/>
            <a:gdLst/>
            <a:ahLst/>
            <a:cxnLst/>
            <a:rect l="l" t="t" r="r" b="b"/>
            <a:pathLst>
              <a:path w="9945136" h="8229600">
                <a:moveTo>
                  <a:pt x="0" y="0"/>
                </a:moveTo>
                <a:lnTo>
                  <a:pt x="9945136" y="0"/>
                </a:lnTo>
                <a:lnTo>
                  <a:pt x="994513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-5244887" y="1028700"/>
            <a:ext cx="9945136" cy="8229600"/>
          </a:xfrm>
          <a:custGeom>
            <a:avLst/>
            <a:gdLst/>
            <a:ahLst/>
            <a:cxnLst/>
            <a:rect l="l" t="t" r="r" b="b"/>
            <a:pathLst>
              <a:path w="9945136" h="8229600">
                <a:moveTo>
                  <a:pt x="0" y="0"/>
                </a:moveTo>
                <a:lnTo>
                  <a:pt x="9945136" y="0"/>
                </a:lnTo>
                <a:lnTo>
                  <a:pt x="994513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5966683" y="2187272"/>
            <a:ext cx="6921353" cy="674687"/>
            <a:chOff x="0" y="0"/>
            <a:chExt cx="9228470" cy="899583"/>
          </a:xfrm>
        </p:grpSpPr>
        <p:sp>
          <p:nvSpPr>
            <p:cNvPr id="5" name="TextBox 5"/>
            <p:cNvSpPr txBox="1"/>
            <p:nvPr/>
          </p:nvSpPr>
          <p:spPr>
            <a:xfrm>
              <a:off x="756868" y="-39158"/>
              <a:ext cx="8471602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Understand what mental health really is and how it affects daily life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015496" y="3408607"/>
            <a:ext cx="6823726" cy="674688"/>
            <a:chOff x="0" y="0"/>
            <a:chExt cx="9098302" cy="899583"/>
          </a:xfrm>
        </p:grpSpPr>
        <p:sp>
          <p:nvSpPr>
            <p:cNvPr id="8" name="TextBox 8"/>
            <p:cNvSpPr txBox="1"/>
            <p:nvPr/>
          </p:nvSpPr>
          <p:spPr>
            <a:xfrm>
              <a:off x="831811" y="-39158"/>
              <a:ext cx="8266490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Identify emotions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(including more complex ones such as guilt, rejection, fear or frustration)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065277" y="4629943"/>
            <a:ext cx="6724165" cy="674688"/>
            <a:chOff x="0" y="0"/>
            <a:chExt cx="8965554" cy="899583"/>
          </a:xfrm>
        </p:grpSpPr>
        <p:sp>
          <p:nvSpPr>
            <p:cNvPr id="11" name="TextBox 11"/>
            <p:cNvSpPr txBox="1"/>
            <p:nvPr/>
          </p:nvSpPr>
          <p:spPr>
            <a:xfrm>
              <a:off x="802310" y="-39158"/>
              <a:ext cx="8163243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Talk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about self-care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, meaning what you can do to feel better when something overwhelms you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908211" y="5851279"/>
            <a:ext cx="7038296" cy="684213"/>
            <a:chOff x="0" y="0"/>
            <a:chExt cx="9384394" cy="912283"/>
          </a:xfrm>
        </p:grpSpPr>
        <p:sp>
          <p:nvSpPr>
            <p:cNvPr id="14" name="TextBox 14"/>
            <p:cNvSpPr txBox="1"/>
            <p:nvPr/>
          </p:nvSpPr>
          <p:spPr>
            <a:xfrm>
              <a:off x="888092" y="-26458"/>
              <a:ext cx="8496302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Normalise asking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for help when you don't know how to manage your emotions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055044" y="7082141"/>
            <a:ext cx="6744631" cy="1017588"/>
            <a:chOff x="0" y="0"/>
            <a:chExt cx="8992842" cy="1356783"/>
          </a:xfrm>
        </p:grpSpPr>
        <p:sp>
          <p:nvSpPr>
            <p:cNvPr id="17" name="TextBox 17"/>
            <p:cNvSpPr txBox="1"/>
            <p:nvPr/>
          </p:nvSpPr>
          <p:spPr>
            <a:xfrm>
              <a:off x="929386" y="-51858"/>
              <a:ext cx="8063456" cy="1408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Learn practical strategies to regulate yourself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mentally and emotionally, organise yourself and take care of yourself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8170664" y="1038225"/>
            <a:ext cx="1582936" cy="415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Goals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15072" y="1260173"/>
            <a:ext cx="9945136" cy="8229600"/>
          </a:xfrm>
          <a:custGeom>
            <a:avLst/>
            <a:gdLst/>
            <a:ahLst/>
            <a:cxnLst/>
            <a:rect l="l" t="t" r="r" b="b"/>
            <a:pathLst>
              <a:path w="9945136" h="8229600">
                <a:moveTo>
                  <a:pt x="0" y="0"/>
                </a:moveTo>
                <a:lnTo>
                  <a:pt x="9945136" y="0"/>
                </a:lnTo>
                <a:lnTo>
                  <a:pt x="994513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-5244887" y="1028700"/>
            <a:ext cx="9945136" cy="8229600"/>
          </a:xfrm>
          <a:custGeom>
            <a:avLst/>
            <a:gdLst/>
            <a:ahLst/>
            <a:cxnLst/>
            <a:rect l="l" t="t" r="r" b="b"/>
            <a:pathLst>
              <a:path w="9945136" h="8229600">
                <a:moveTo>
                  <a:pt x="0" y="0"/>
                </a:moveTo>
                <a:lnTo>
                  <a:pt x="9945136" y="0"/>
                </a:lnTo>
                <a:lnTo>
                  <a:pt x="994513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6852879" y="2758087"/>
            <a:ext cx="4582242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Taking care of your mental health is just as important as taking care of your body.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796040" y="4573588"/>
            <a:ext cx="4695920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It is not weakness.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955344" y="5157485"/>
            <a:ext cx="6377312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It is not an exaggeration.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391399" y="5744860"/>
            <a:ext cx="3505202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It is self-care.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732654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Introduction to mental health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46927" y="2456043"/>
            <a:ext cx="7794147" cy="1289189"/>
            <a:chOff x="0" y="0"/>
            <a:chExt cx="2052779" cy="3395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52779" cy="339539"/>
            </a:xfrm>
            <a:custGeom>
              <a:avLst/>
              <a:gdLst/>
              <a:ahLst/>
              <a:cxnLst/>
              <a:rect l="l" t="t" r="r" b="b"/>
              <a:pathLst>
                <a:path w="2052779" h="339539">
                  <a:moveTo>
                    <a:pt x="29799" y="0"/>
                  </a:moveTo>
                  <a:lnTo>
                    <a:pt x="2022980" y="0"/>
                  </a:lnTo>
                  <a:cubicBezTo>
                    <a:pt x="2039438" y="0"/>
                    <a:pt x="2052779" y="13341"/>
                    <a:pt x="2052779" y="29799"/>
                  </a:cubicBezTo>
                  <a:lnTo>
                    <a:pt x="2052779" y="309740"/>
                  </a:lnTo>
                  <a:cubicBezTo>
                    <a:pt x="2052779" y="326198"/>
                    <a:pt x="2039438" y="339539"/>
                    <a:pt x="2022980" y="339539"/>
                  </a:cubicBezTo>
                  <a:lnTo>
                    <a:pt x="29799" y="339539"/>
                  </a:lnTo>
                  <a:cubicBezTo>
                    <a:pt x="13341" y="339539"/>
                    <a:pt x="0" y="326198"/>
                    <a:pt x="0" y="309740"/>
                  </a:cubicBezTo>
                  <a:lnTo>
                    <a:pt x="0" y="29799"/>
                  </a:lnTo>
                  <a:cubicBezTo>
                    <a:pt x="0" y="13341"/>
                    <a:pt x="13341" y="0"/>
                    <a:pt x="2979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2052779" cy="425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What is mental health?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246927" y="6435735"/>
            <a:ext cx="7794147" cy="1289189"/>
            <a:chOff x="0" y="0"/>
            <a:chExt cx="2052779" cy="3395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52779" cy="339539"/>
            </a:xfrm>
            <a:custGeom>
              <a:avLst/>
              <a:gdLst/>
              <a:ahLst/>
              <a:cxnLst/>
              <a:rect l="l" t="t" r="r" b="b"/>
              <a:pathLst>
                <a:path w="2052779" h="339539">
                  <a:moveTo>
                    <a:pt x="29799" y="0"/>
                  </a:moveTo>
                  <a:lnTo>
                    <a:pt x="2022980" y="0"/>
                  </a:lnTo>
                  <a:cubicBezTo>
                    <a:pt x="2039438" y="0"/>
                    <a:pt x="2052779" y="13341"/>
                    <a:pt x="2052779" y="29799"/>
                  </a:cubicBezTo>
                  <a:lnTo>
                    <a:pt x="2052779" y="309740"/>
                  </a:lnTo>
                  <a:cubicBezTo>
                    <a:pt x="2052779" y="326198"/>
                    <a:pt x="2039438" y="339539"/>
                    <a:pt x="2022980" y="339539"/>
                  </a:cubicBezTo>
                  <a:lnTo>
                    <a:pt x="29799" y="339539"/>
                  </a:lnTo>
                  <a:cubicBezTo>
                    <a:pt x="13341" y="339539"/>
                    <a:pt x="0" y="326198"/>
                    <a:pt x="0" y="309740"/>
                  </a:cubicBezTo>
                  <a:lnTo>
                    <a:pt x="0" y="29799"/>
                  </a:lnTo>
                  <a:cubicBezTo>
                    <a:pt x="0" y="13341"/>
                    <a:pt x="13341" y="0"/>
                    <a:pt x="2979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2052779" cy="425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What does being mentally healthy mean to you?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13430282" y="2057400"/>
            <a:ext cx="6119830" cy="8229600"/>
          </a:xfrm>
          <a:custGeom>
            <a:avLst/>
            <a:gdLst/>
            <a:ahLst/>
            <a:cxnLst/>
            <a:rect l="l" t="t" r="r" b="b"/>
            <a:pathLst>
              <a:path w="6119830" h="8229600">
                <a:moveTo>
                  <a:pt x="0" y="0"/>
                </a:moveTo>
                <a:lnTo>
                  <a:pt x="6119830" y="0"/>
                </a:lnTo>
                <a:lnTo>
                  <a:pt x="611983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TextBox 9"/>
          <p:cNvSpPr txBox="1"/>
          <p:nvPr/>
        </p:nvSpPr>
        <p:spPr>
          <a:xfrm>
            <a:off x="5030226" y="4221163"/>
            <a:ext cx="8227548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Mental health affects how you think,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how you feel and how you relate to others.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 is just as important as physical health. During adolescence it is normal to experience stress, fear, pressure or frustration.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8731375" y="2400300"/>
            <a:ext cx="0" cy="377899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3405858" y="7446116"/>
            <a:ext cx="11476285" cy="1577989"/>
          </a:xfrm>
          <a:custGeom>
            <a:avLst/>
            <a:gdLst/>
            <a:ahLst/>
            <a:cxnLst/>
            <a:rect l="l" t="t" r="r" b="b"/>
            <a:pathLst>
              <a:path w="11476285" h="1577989">
                <a:moveTo>
                  <a:pt x="0" y="0"/>
                </a:moveTo>
                <a:lnTo>
                  <a:pt x="11476284" y="0"/>
                </a:lnTo>
                <a:lnTo>
                  <a:pt x="11476284" y="1577989"/>
                </a:lnTo>
                <a:lnTo>
                  <a:pt x="0" y="15779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9874375" y="2333625"/>
            <a:ext cx="4834924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Taking care of yourself is not weakness: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19331" y="942975"/>
            <a:ext cx="8224089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Let's talk about how we feel.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192820" y="2526334"/>
            <a:ext cx="4399466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Common emotions: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3329337" y="3212496"/>
            <a:ext cx="4025023" cy="457200"/>
            <a:chOff x="0" y="0"/>
            <a:chExt cx="5366698" cy="609600"/>
          </a:xfrm>
        </p:grpSpPr>
        <p:sp>
          <p:nvSpPr>
            <p:cNvPr id="8" name="TextBox 8"/>
            <p:cNvSpPr txBox="1"/>
            <p:nvPr/>
          </p:nvSpPr>
          <p:spPr>
            <a:xfrm>
              <a:off x="706068" y="37042"/>
              <a:ext cx="4660629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Stress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010893" y="3363308"/>
            <a:ext cx="4025023" cy="457200"/>
            <a:chOff x="0" y="0"/>
            <a:chExt cx="5366698" cy="609600"/>
          </a:xfrm>
        </p:grpSpPr>
        <p:sp>
          <p:nvSpPr>
            <p:cNvPr id="11" name="TextBox 11"/>
            <p:cNvSpPr txBox="1"/>
            <p:nvPr/>
          </p:nvSpPr>
          <p:spPr>
            <a:xfrm>
              <a:off x="706068" y="37042"/>
              <a:ext cx="4660629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Sleeping well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292180" y="3998757"/>
            <a:ext cx="3759958" cy="457200"/>
            <a:chOff x="0" y="0"/>
            <a:chExt cx="5013277" cy="609600"/>
          </a:xfrm>
        </p:grpSpPr>
        <p:sp>
          <p:nvSpPr>
            <p:cNvPr id="14" name="TextBox 14"/>
            <p:cNvSpPr txBox="1"/>
            <p:nvPr/>
          </p:nvSpPr>
          <p:spPr>
            <a:xfrm>
              <a:off x="755611" y="37042"/>
              <a:ext cx="4257666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Guilt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973736" y="4149569"/>
            <a:ext cx="3759958" cy="457200"/>
            <a:chOff x="0" y="0"/>
            <a:chExt cx="5013277" cy="609600"/>
          </a:xfrm>
        </p:grpSpPr>
        <p:sp>
          <p:nvSpPr>
            <p:cNvPr id="17" name="TextBox 17"/>
            <p:cNvSpPr txBox="1"/>
            <p:nvPr/>
          </p:nvSpPr>
          <p:spPr>
            <a:xfrm>
              <a:off x="755611" y="37042"/>
              <a:ext cx="4257666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Setting boundaries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3285731" y="4785018"/>
            <a:ext cx="5127894" cy="457200"/>
            <a:chOff x="0" y="0"/>
            <a:chExt cx="6837192" cy="609600"/>
          </a:xfrm>
        </p:grpSpPr>
        <p:sp>
          <p:nvSpPr>
            <p:cNvPr id="20" name="TextBox 20"/>
            <p:cNvSpPr txBox="1"/>
            <p:nvPr/>
          </p:nvSpPr>
          <p:spPr>
            <a:xfrm>
              <a:off x="764210" y="37042"/>
              <a:ext cx="6072981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Fear / worry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9967287" y="4935830"/>
            <a:ext cx="5127894" cy="457200"/>
            <a:chOff x="0" y="0"/>
            <a:chExt cx="6837192" cy="609600"/>
          </a:xfrm>
        </p:grpSpPr>
        <p:sp>
          <p:nvSpPr>
            <p:cNvPr id="23" name="TextBox 23"/>
            <p:cNvSpPr txBox="1"/>
            <p:nvPr/>
          </p:nvSpPr>
          <p:spPr>
            <a:xfrm>
              <a:off x="764210" y="37042"/>
              <a:ext cx="6072981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Talking to someone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192820" y="5571279"/>
            <a:ext cx="3810459" cy="457200"/>
            <a:chOff x="0" y="0"/>
            <a:chExt cx="5080612" cy="609600"/>
          </a:xfrm>
        </p:grpSpPr>
        <p:sp>
          <p:nvSpPr>
            <p:cNvPr id="26" name="TextBox 26"/>
            <p:cNvSpPr txBox="1"/>
            <p:nvPr/>
          </p:nvSpPr>
          <p:spPr>
            <a:xfrm>
              <a:off x="888092" y="37042"/>
              <a:ext cx="4192520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Fear of rejection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9874375" y="5722091"/>
            <a:ext cx="4417982" cy="457200"/>
            <a:chOff x="0" y="0"/>
            <a:chExt cx="5890643" cy="609600"/>
          </a:xfrm>
        </p:grpSpPr>
        <p:sp>
          <p:nvSpPr>
            <p:cNvPr id="29" name="TextBox 29"/>
            <p:cNvSpPr txBox="1"/>
            <p:nvPr/>
          </p:nvSpPr>
          <p:spPr>
            <a:xfrm>
              <a:off x="888092" y="37042"/>
              <a:ext cx="5002551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Switching off / disconnecting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76313" y="1746084"/>
            <a:ext cx="5935373" cy="1522097"/>
            <a:chOff x="0" y="0"/>
            <a:chExt cx="1563226" cy="4008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63226" cy="400881"/>
            </a:xfrm>
            <a:custGeom>
              <a:avLst/>
              <a:gdLst/>
              <a:ahLst/>
              <a:cxnLst/>
              <a:rect l="l" t="t" r="r" b="b"/>
              <a:pathLst>
                <a:path w="1563226" h="400881">
                  <a:moveTo>
                    <a:pt x="39131" y="0"/>
                  </a:moveTo>
                  <a:lnTo>
                    <a:pt x="1524095" y="0"/>
                  </a:lnTo>
                  <a:cubicBezTo>
                    <a:pt x="1545706" y="0"/>
                    <a:pt x="1563226" y="17520"/>
                    <a:pt x="1563226" y="39131"/>
                  </a:cubicBezTo>
                  <a:lnTo>
                    <a:pt x="1563226" y="361750"/>
                  </a:lnTo>
                  <a:cubicBezTo>
                    <a:pt x="1563226" y="372129"/>
                    <a:pt x="1559103" y="382082"/>
                    <a:pt x="1551765" y="389420"/>
                  </a:cubicBezTo>
                  <a:cubicBezTo>
                    <a:pt x="1544426" y="396759"/>
                    <a:pt x="1534473" y="400881"/>
                    <a:pt x="1524095" y="400881"/>
                  </a:cubicBezTo>
                  <a:lnTo>
                    <a:pt x="39131" y="400881"/>
                  </a:lnTo>
                  <a:cubicBezTo>
                    <a:pt x="17520" y="400881"/>
                    <a:pt x="0" y="383362"/>
                    <a:pt x="0" y="361750"/>
                  </a:cubicBezTo>
                  <a:lnTo>
                    <a:pt x="0" y="39131"/>
                  </a:lnTo>
                  <a:cubicBezTo>
                    <a:pt x="0" y="28753"/>
                    <a:pt x="4123" y="18800"/>
                    <a:pt x="11461" y="11461"/>
                  </a:cubicBezTo>
                  <a:cubicBezTo>
                    <a:pt x="18800" y="4123"/>
                    <a:pt x="28753" y="0"/>
                    <a:pt x="39131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1563226" cy="4866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What do you do when you feel overwhelmed?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751560" y="942975"/>
            <a:ext cx="8784879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Let's talk about how we feel.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153867-73FB-DA50-5EF8-7CEA0AA64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0445" y="3695700"/>
            <a:ext cx="10467110" cy="593462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1158</Words>
  <Application>Microsoft Office PowerPoint</Application>
  <PresentationFormat>Custom</PresentationFormat>
  <Paragraphs>172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Poppins</vt:lpstr>
      <vt:lpstr>Poppins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M3_ Mental Health and Self-Care – Lower Secondary School</dc:title>
  <cp:lastModifiedBy>Itzel Gn</cp:lastModifiedBy>
  <cp:revision>2</cp:revision>
  <dcterms:created xsi:type="dcterms:W3CDTF">2006-08-16T00:00:00Z</dcterms:created>
  <dcterms:modified xsi:type="dcterms:W3CDTF">2026-04-03T09:54:32Z</dcterms:modified>
  <dc:identifier>DAHFDiSGLeA</dc:identifier>
</cp:coreProperties>
</file>