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Poppins Bold" panose="00000800000000000000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038" y="1297843"/>
            <a:ext cx="8510443" cy="7691313"/>
          </a:xfrm>
          <a:custGeom>
            <a:avLst/>
            <a:gdLst/>
            <a:ahLst/>
            <a:cxnLst/>
            <a:rect l="l" t="t" r="r" b="b"/>
            <a:pathLst>
              <a:path w="8510443" h="7691313">
                <a:moveTo>
                  <a:pt x="0" y="0"/>
                </a:moveTo>
                <a:lnTo>
                  <a:pt x="8510444" y="0"/>
                </a:lnTo>
                <a:lnTo>
                  <a:pt x="8510444" y="7691314"/>
                </a:lnTo>
                <a:lnTo>
                  <a:pt x="0" y="769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3428771"/>
            <a:chOff x="0" y="0"/>
            <a:chExt cx="10374162" cy="45716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4571695"/>
            </a:xfrm>
            <a:custGeom>
              <a:avLst/>
              <a:gdLst/>
              <a:ahLst/>
              <a:cxnLst/>
              <a:rect l="l" t="t" r="r" b="b"/>
              <a:pathLst>
                <a:path w="10374162" h="4571695">
                  <a:moveTo>
                    <a:pt x="0" y="0"/>
                  </a:moveTo>
                  <a:lnTo>
                    <a:pt x="10374162" y="0"/>
                  </a:lnTo>
                  <a:lnTo>
                    <a:pt x="10374162" y="4571695"/>
                  </a:lnTo>
                  <a:lnTo>
                    <a:pt x="0" y="45716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719" r="-76284" b="-3017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0374162" cy="456217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3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 und Selbstfürsorge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317245" y="8680856"/>
            <a:ext cx="4103489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Aktivitäten für die Sekundarstufe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038" y="1297843"/>
            <a:ext cx="8510443" cy="7691313"/>
          </a:xfrm>
          <a:custGeom>
            <a:avLst/>
            <a:gdLst/>
            <a:ahLst/>
            <a:cxnLst/>
            <a:rect l="l" t="t" r="r" b="b"/>
            <a:pathLst>
              <a:path w="8510443" h="7691313">
                <a:moveTo>
                  <a:pt x="0" y="0"/>
                </a:moveTo>
                <a:lnTo>
                  <a:pt x="8510444" y="0"/>
                </a:lnTo>
                <a:lnTo>
                  <a:pt x="8510444" y="7691314"/>
                </a:lnTo>
                <a:lnTo>
                  <a:pt x="0" y="769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540721" y="2731049"/>
            <a:ext cx="6595856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psychische Gesundheit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ist ein wesentlicher Bestandteil deines Wohlbefindens, genau wie deine körperliche Gesundheit. Sie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beeinflusst, wie du denkst, fühlst, wie du dich mit anderen Personen austauschst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wie du auf das reagierst, was dir passiert.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40721" y="5276300"/>
            <a:ext cx="6595856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der Jugend ist es normal, mehr Druck zu spüren: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Prüfungen, soziale Netzwerke, Beziehungen, Erwartungen...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Deshalb ist es so wichtig zu lernen,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auf deine Psyche zu achten, deine Emotionen zu verstehen und zu erkennen, wann du Unterstützung brauchst.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43514" y="1028700"/>
            <a:ext cx="6600971" cy="1389266"/>
            <a:chOff x="0" y="0"/>
            <a:chExt cx="1738527" cy="3658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8527" cy="365897"/>
            </a:xfrm>
            <a:custGeom>
              <a:avLst/>
              <a:gdLst/>
              <a:ahLst/>
              <a:cxnLst/>
              <a:rect l="l" t="t" r="r" b="b"/>
              <a:pathLst>
                <a:path w="1738527" h="365897">
                  <a:moveTo>
                    <a:pt x="35185" y="0"/>
                  </a:moveTo>
                  <a:lnTo>
                    <a:pt x="1703342" y="0"/>
                  </a:lnTo>
                  <a:cubicBezTo>
                    <a:pt x="1712674" y="0"/>
                    <a:pt x="1721623" y="3707"/>
                    <a:pt x="1728222" y="10306"/>
                  </a:cubicBezTo>
                  <a:cubicBezTo>
                    <a:pt x="1734820" y="16904"/>
                    <a:pt x="1738527" y="25854"/>
                    <a:pt x="1738527" y="35185"/>
                  </a:cubicBezTo>
                  <a:lnTo>
                    <a:pt x="1738527" y="330712"/>
                  </a:lnTo>
                  <a:cubicBezTo>
                    <a:pt x="1738527" y="340043"/>
                    <a:pt x="1734820" y="348993"/>
                    <a:pt x="1728222" y="355592"/>
                  </a:cubicBezTo>
                  <a:cubicBezTo>
                    <a:pt x="1721623" y="362190"/>
                    <a:pt x="1712674" y="365897"/>
                    <a:pt x="1703342" y="365897"/>
                  </a:cubicBezTo>
                  <a:lnTo>
                    <a:pt x="35185" y="365897"/>
                  </a:lnTo>
                  <a:cubicBezTo>
                    <a:pt x="25854" y="365897"/>
                    <a:pt x="16904" y="362190"/>
                    <a:pt x="10306" y="355592"/>
                  </a:cubicBezTo>
                  <a:cubicBezTo>
                    <a:pt x="3707" y="348993"/>
                    <a:pt x="0" y="340043"/>
                    <a:pt x="0" y="330712"/>
                  </a:cubicBezTo>
                  <a:lnTo>
                    <a:pt x="0" y="35185"/>
                  </a:lnTo>
                  <a:cubicBezTo>
                    <a:pt x="0" y="25854"/>
                    <a:pt x="3707" y="16904"/>
                    <a:pt x="10306" y="10306"/>
                  </a:cubicBezTo>
                  <a:cubicBezTo>
                    <a:pt x="16904" y="3707"/>
                    <a:pt x="25854" y="0"/>
                    <a:pt x="3518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738527" cy="356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sprechen wir darüber?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6742051" y="3802451"/>
            <a:ext cx="4803899" cy="457200"/>
            <a:chOff x="0" y="0"/>
            <a:chExt cx="640519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569913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du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Entscheidungen triffst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921316" y="4588712"/>
            <a:ext cx="4445368" cy="457200"/>
            <a:chOff x="0" y="0"/>
            <a:chExt cx="5927158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55611" y="37042"/>
              <a:ext cx="517154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du mit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Stress umgehst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80053" y="5374973"/>
            <a:ext cx="5127894" cy="457200"/>
            <a:chOff x="0" y="0"/>
            <a:chExt cx="6837192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du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 dir selbst sprichst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37625" y="6161234"/>
            <a:ext cx="5812750" cy="457200"/>
            <a:chOff x="0" y="0"/>
            <a:chExt cx="7750334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37042"/>
              <a:ext cx="686224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du dich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 anderen verbindest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18113" y="6947495"/>
            <a:ext cx="5251775" cy="457200"/>
            <a:chOff x="0" y="0"/>
            <a:chExt cx="7002367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Wie du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dein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Leben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genießt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245566" y="2748351"/>
            <a:ext cx="579686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Weil deine psychische Gesundheit Folgendes beeinflusst: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40016" y="7880945"/>
            <a:ext cx="660796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zu pflegen ist nicht optional. Sie ist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grundlegend.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5966683" y="2187272"/>
            <a:ext cx="6921353" cy="674687"/>
            <a:chOff x="0" y="0"/>
            <a:chExt cx="9228470" cy="899583"/>
          </a:xfrm>
        </p:grpSpPr>
        <p:sp>
          <p:nvSpPr>
            <p:cNvPr id="5" name="TextBox 5"/>
            <p:cNvSpPr txBox="1"/>
            <p:nvPr/>
          </p:nvSpPr>
          <p:spPr>
            <a:xfrm>
              <a:off x="756868" y="-39158"/>
              <a:ext cx="847160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Verstehen, was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Gesundheit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wirklich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ist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und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deinen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Alltag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beeinflusst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15496" y="3232395"/>
            <a:ext cx="6823726" cy="1027112"/>
            <a:chOff x="0" y="0"/>
            <a:chExt cx="9098302" cy="1369483"/>
          </a:xfrm>
        </p:grpSpPr>
        <p:sp>
          <p:nvSpPr>
            <p:cNvPr id="8" name="TextBox 8"/>
            <p:cNvSpPr txBox="1"/>
            <p:nvPr/>
          </p:nvSpPr>
          <p:spPr>
            <a:xfrm>
              <a:off x="831811" y="-39158"/>
              <a:ext cx="8266490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Emotionen identifizieren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(auch die komplexeren wie Schuldgefühle, Ablehnung, Angst oder Frustration).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65277" y="4629944"/>
            <a:ext cx="6724165" cy="1027112"/>
            <a:chOff x="0" y="0"/>
            <a:chExt cx="8965554" cy="1369483"/>
          </a:xfrm>
        </p:grpSpPr>
        <p:sp>
          <p:nvSpPr>
            <p:cNvPr id="11" name="TextBox 11"/>
            <p:cNvSpPr txBox="1"/>
            <p:nvPr/>
          </p:nvSpPr>
          <p:spPr>
            <a:xfrm>
              <a:off x="802310" y="-39158"/>
              <a:ext cx="8163243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Über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Selbstfürsorge sprechen,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 heißt, was du tun kannst, um dich besser zu fühlen, wenn dich etwas überfordert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08211" y="6027492"/>
            <a:ext cx="7038296" cy="684212"/>
            <a:chOff x="0" y="0"/>
            <a:chExt cx="9384394" cy="912283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-26458"/>
              <a:ext cx="849630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Hilfe suchen zu normalisieren,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wenn du nicht weißt, wie du mit deinen Gefühlen umgehen sollst.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55044" y="7082141"/>
            <a:ext cx="6744631" cy="1017587"/>
            <a:chOff x="0" y="0"/>
            <a:chExt cx="8992842" cy="1356783"/>
          </a:xfrm>
        </p:grpSpPr>
        <p:sp>
          <p:nvSpPr>
            <p:cNvPr id="17" name="TextBox 17"/>
            <p:cNvSpPr txBox="1"/>
            <p:nvPr/>
          </p:nvSpPr>
          <p:spPr>
            <a:xfrm>
              <a:off x="929386" y="-51858"/>
              <a:ext cx="8063456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Praktische Strategien lernen, um dich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mental und emotional zu regulieren, zu organisieren und zu pflegen.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170664" y="1038225"/>
            <a:ext cx="1201936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Ziele</a:t>
            </a:r>
            <a:endParaRPr lang="en-US" sz="3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6852879" y="2758087"/>
            <a:ext cx="4582242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Pflege deiner psychischen Gesundheit ist genauso wichtig wie die Pflege deines Körpers.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32996" y="4573588"/>
            <a:ext cx="322200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ist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keine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Schwäche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15200" y="5157485"/>
            <a:ext cx="365760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keine Übertreibung.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48040" y="5744860"/>
            <a:ext cx="299192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Selbstfürsorge.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Einführung in die psychische Gesundheit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6927" y="2456043"/>
            <a:ext cx="7794147" cy="1289189"/>
            <a:chOff x="0" y="0"/>
            <a:chExt cx="2052779" cy="3395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2779" cy="339539"/>
            </a:xfrm>
            <a:custGeom>
              <a:avLst/>
              <a:gdLst/>
              <a:ahLst/>
              <a:cxnLst/>
              <a:rect l="l" t="t" r="r" b="b"/>
              <a:pathLst>
                <a:path w="2052779" h="339539">
                  <a:moveTo>
                    <a:pt x="29799" y="0"/>
                  </a:moveTo>
                  <a:lnTo>
                    <a:pt x="2022980" y="0"/>
                  </a:lnTo>
                  <a:cubicBezTo>
                    <a:pt x="2039438" y="0"/>
                    <a:pt x="2052779" y="13341"/>
                    <a:pt x="2052779" y="29799"/>
                  </a:cubicBezTo>
                  <a:lnTo>
                    <a:pt x="2052779" y="309740"/>
                  </a:lnTo>
                  <a:cubicBezTo>
                    <a:pt x="2052779" y="326198"/>
                    <a:pt x="2039438" y="339539"/>
                    <a:pt x="2022980" y="339539"/>
                  </a:cubicBezTo>
                  <a:lnTo>
                    <a:pt x="29799" y="339539"/>
                  </a:lnTo>
                  <a:cubicBezTo>
                    <a:pt x="13341" y="339539"/>
                    <a:pt x="0" y="326198"/>
                    <a:pt x="0" y="309740"/>
                  </a:cubicBezTo>
                  <a:lnTo>
                    <a:pt x="0" y="29799"/>
                  </a:lnTo>
                  <a:cubicBezTo>
                    <a:pt x="0" y="13341"/>
                    <a:pt x="13341" y="0"/>
                    <a:pt x="297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52779" cy="425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ist psychische Gesundheit?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46927" y="6435735"/>
            <a:ext cx="7794147" cy="1395222"/>
            <a:chOff x="0" y="0"/>
            <a:chExt cx="2052779" cy="3674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2779" cy="367466"/>
            </a:xfrm>
            <a:custGeom>
              <a:avLst/>
              <a:gdLst/>
              <a:ahLst/>
              <a:cxnLst/>
              <a:rect l="l" t="t" r="r" b="b"/>
              <a:pathLst>
                <a:path w="2052779" h="367466">
                  <a:moveTo>
                    <a:pt x="29799" y="0"/>
                  </a:moveTo>
                  <a:lnTo>
                    <a:pt x="2022980" y="0"/>
                  </a:lnTo>
                  <a:cubicBezTo>
                    <a:pt x="2039438" y="0"/>
                    <a:pt x="2052779" y="13341"/>
                    <a:pt x="2052779" y="29799"/>
                  </a:cubicBezTo>
                  <a:lnTo>
                    <a:pt x="2052779" y="337667"/>
                  </a:lnTo>
                  <a:cubicBezTo>
                    <a:pt x="2052779" y="354124"/>
                    <a:pt x="2039438" y="367466"/>
                    <a:pt x="2022980" y="367466"/>
                  </a:cubicBezTo>
                  <a:lnTo>
                    <a:pt x="29799" y="367466"/>
                  </a:lnTo>
                  <a:cubicBezTo>
                    <a:pt x="13341" y="367466"/>
                    <a:pt x="0" y="354124"/>
                    <a:pt x="0" y="337667"/>
                  </a:cubicBezTo>
                  <a:lnTo>
                    <a:pt x="0" y="29799"/>
                  </a:lnTo>
                  <a:cubicBezTo>
                    <a:pt x="0" y="13341"/>
                    <a:pt x="13341" y="0"/>
                    <a:pt x="2979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2052779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bedeutet es für dich, mental „gesund zu sein“?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30282" y="2057400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30" y="0"/>
                </a:lnTo>
                <a:lnTo>
                  <a:pt x="6119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5030226" y="4221163"/>
            <a:ext cx="8227548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psychische Gesundheit beeinflusst, wie du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denkst, wie du dich fühlst und wie du dich mit anderen verbindest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Sie ist genauso wichtig wie deine körperliche Gesundheit. In der Jugend ist es normal, Stress, Angst, Druck oder Frustration zu spüren.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731375" y="2400300"/>
            <a:ext cx="0" cy="37789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3405858" y="7446116"/>
            <a:ext cx="11476285" cy="1577989"/>
          </a:xfrm>
          <a:custGeom>
            <a:avLst/>
            <a:gdLst/>
            <a:ahLst/>
            <a:cxnLst/>
            <a:rect l="l" t="t" r="r" b="b"/>
            <a:pathLst>
              <a:path w="11476285" h="1577989">
                <a:moveTo>
                  <a:pt x="0" y="0"/>
                </a:moveTo>
                <a:lnTo>
                  <a:pt x="11476284" y="0"/>
                </a:lnTo>
                <a:lnTo>
                  <a:pt x="11476284" y="1577989"/>
                </a:lnTo>
                <a:lnTo>
                  <a:pt x="0" y="1577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9874375" y="2333625"/>
            <a:ext cx="483492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Sich um sich selbst zu kümmern, ist keine Schwäche: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19331" y="942975"/>
            <a:ext cx="822408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 wir darüber, wie wir uns fühlen.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92820" y="2526334"/>
            <a:ext cx="439946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Häufige Emotionen: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329337" y="3212496"/>
            <a:ext cx="4025023" cy="457200"/>
            <a:chOff x="0" y="0"/>
            <a:chExt cx="536669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Stress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10893" y="3363308"/>
            <a:ext cx="4025023" cy="457200"/>
            <a:chOff x="0" y="0"/>
            <a:chExt cx="5366698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Gut schlafen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292180" y="3998757"/>
            <a:ext cx="3759958" cy="457200"/>
            <a:chOff x="0" y="0"/>
            <a:chExt cx="5013277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Schuldgefühle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73736" y="4149569"/>
            <a:ext cx="3759958" cy="457200"/>
            <a:chOff x="0" y="0"/>
            <a:chExt cx="5013277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Grenzen setzen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285731" y="4785018"/>
            <a:ext cx="5127894" cy="457200"/>
            <a:chOff x="0" y="0"/>
            <a:chExt cx="6837192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Angst / Besorgnis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67287" y="4935830"/>
            <a:ext cx="5127894" cy="457200"/>
            <a:chOff x="0" y="0"/>
            <a:chExt cx="6837192" cy="609600"/>
          </a:xfrm>
        </p:grpSpPr>
        <p:sp>
          <p:nvSpPr>
            <p:cNvPr id="23" name="TextBox 23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Mit jemandem sprechen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192820" y="5571279"/>
            <a:ext cx="3810459" cy="457200"/>
            <a:chOff x="0" y="0"/>
            <a:chExt cx="5080612" cy="609600"/>
          </a:xfrm>
        </p:grpSpPr>
        <p:sp>
          <p:nvSpPr>
            <p:cNvPr id="26" name="TextBox 26"/>
            <p:cNvSpPr txBox="1"/>
            <p:nvPr/>
          </p:nvSpPr>
          <p:spPr>
            <a:xfrm>
              <a:off x="888092" y="37042"/>
              <a:ext cx="419252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Angst vor Ablehnung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74375" y="5722091"/>
            <a:ext cx="4417982" cy="457200"/>
            <a:chOff x="0" y="0"/>
            <a:chExt cx="5890643" cy="609600"/>
          </a:xfrm>
        </p:grpSpPr>
        <p:sp>
          <p:nvSpPr>
            <p:cNvPr id="29" name="TextBox 29"/>
            <p:cNvSpPr txBox="1"/>
            <p:nvPr/>
          </p:nvSpPr>
          <p:spPr>
            <a:xfrm>
              <a:off x="888092" y="37042"/>
              <a:ext cx="500255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Abschalten / Disconnecten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6313" y="1746084"/>
            <a:ext cx="5935373" cy="1522097"/>
            <a:chOff x="0" y="0"/>
            <a:chExt cx="1563226" cy="400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3226" cy="400881"/>
            </a:xfrm>
            <a:custGeom>
              <a:avLst/>
              <a:gdLst/>
              <a:ahLst/>
              <a:cxnLst/>
              <a:rect l="l" t="t" r="r" b="b"/>
              <a:pathLst>
                <a:path w="1563226" h="400881">
                  <a:moveTo>
                    <a:pt x="39131" y="0"/>
                  </a:moveTo>
                  <a:lnTo>
                    <a:pt x="1524095" y="0"/>
                  </a:lnTo>
                  <a:cubicBezTo>
                    <a:pt x="1545706" y="0"/>
                    <a:pt x="1563226" y="17520"/>
                    <a:pt x="1563226" y="39131"/>
                  </a:cubicBezTo>
                  <a:lnTo>
                    <a:pt x="1563226" y="361750"/>
                  </a:lnTo>
                  <a:cubicBezTo>
                    <a:pt x="1563226" y="372129"/>
                    <a:pt x="1559103" y="382082"/>
                    <a:pt x="1551765" y="389420"/>
                  </a:cubicBezTo>
                  <a:cubicBezTo>
                    <a:pt x="1544426" y="396759"/>
                    <a:pt x="1534473" y="400881"/>
                    <a:pt x="1524095" y="400881"/>
                  </a:cubicBezTo>
                  <a:lnTo>
                    <a:pt x="39131" y="400881"/>
                  </a:lnTo>
                  <a:cubicBezTo>
                    <a:pt x="17520" y="400881"/>
                    <a:pt x="0" y="383362"/>
                    <a:pt x="0" y="361750"/>
                  </a:cubicBezTo>
                  <a:lnTo>
                    <a:pt x="0" y="39131"/>
                  </a:lnTo>
                  <a:cubicBezTo>
                    <a:pt x="0" y="28753"/>
                    <a:pt x="4123" y="18800"/>
                    <a:pt x="11461" y="11461"/>
                  </a:cubicBezTo>
                  <a:cubicBezTo>
                    <a:pt x="18800" y="4123"/>
                    <a:pt x="28753" y="0"/>
                    <a:pt x="3913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63226" cy="486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tust du, wenn du dich überfordert fühlst?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12123" y="3525356"/>
            <a:ext cx="10863755" cy="5990119"/>
            <a:chOff x="0" y="0"/>
            <a:chExt cx="10703839" cy="59019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03814" cy="5901944"/>
            </a:xfrm>
            <a:custGeom>
              <a:avLst/>
              <a:gdLst/>
              <a:ahLst/>
              <a:cxnLst/>
              <a:rect l="l" t="t" r="r" b="b"/>
              <a:pathLst>
                <a:path w="10703814" h="5901944">
                  <a:moveTo>
                    <a:pt x="0" y="0"/>
                  </a:moveTo>
                  <a:lnTo>
                    <a:pt x="10703814" y="0"/>
                  </a:lnTo>
                  <a:lnTo>
                    <a:pt x="10703814" y="5901944"/>
                  </a:lnTo>
                  <a:lnTo>
                    <a:pt x="0" y="5901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263" b="-32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751560" y="942975"/>
            <a:ext cx="878487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 wir darüber, wie wir uns fühlen.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05858" y="8137511"/>
            <a:ext cx="11476285" cy="1577989"/>
          </a:xfrm>
          <a:custGeom>
            <a:avLst/>
            <a:gdLst/>
            <a:ahLst/>
            <a:cxnLst/>
            <a:rect l="l" t="t" r="r" b="b"/>
            <a:pathLst>
              <a:path w="11476285" h="1577989">
                <a:moveTo>
                  <a:pt x="0" y="0"/>
                </a:moveTo>
                <a:lnTo>
                  <a:pt x="11476284" y="0"/>
                </a:lnTo>
                <a:lnTo>
                  <a:pt x="11476284" y="1577989"/>
                </a:lnTo>
                <a:lnTo>
                  <a:pt x="0" y="1577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176313" y="1746084"/>
            <a:ext cx="5935373" cy="1522097"/>
            <a:chOff x="0" y="0"/>
            <a:chExt cx="1563226" cy="4008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3226" cy="400881"/>
            </a:xfrm>
            <a:custGeom>
              <a:avLst/>
              <a:gdLst/>
              <a:ahLst/>
              <a:cxnLst/>
              <a:rect l="l" t="t" r="r" b="b"/>
              <a:pathLst>
                <a:path w="1563226" h="400881">
                  <a:moveTo>
                    <a:pt x="39131" y="0"/>
                  </a:moveTo>
                  <a:lnTo>
                    <a:pt x="1524095" y="0"/>
                  </a:lnTo>
                  <a:cubicBezTo>
                    <a:pt x="1545706" y="0"/>
                    <a:pt x="1563226" y="17520"/>
                    <a:pt x="1563226" y="39131"/>
                  </a:cubicBezTo>
                  <a:lnTo>
                    <a:pt x="1563226" y="361750"/>
                  </a:lnTo>
                  <a:cubicBezTo>
                    <a:pt x="1563226" y="372129"/>
                    <a:pt x="1559103" y="382082"/>
                    <a:pt x="1551765" y="389420"/>
                  </a:cubicBezTo>
                  <a:cubicBezTo>
                    <a:pt x="1544426" y="396759"/>
                    <a:pt x="1534473" y="400881"/>
                    <a:pt x="1524095" y="400881"/>
                  </a:cubicBezTo>
                  <a:lnTo>
                    <a:pt x="39131" y="400881"/>
                  </a:lnTo>
                  <a:cubicBezTo>
                    <a:pt x="17520" y="400881"/>
                    <a:pt x="0" y="383362"/>
                    <a:pt x="0" y="361750"/>
                  </a:cubicBezTo>
                  <a:lnTo>
                    <a:pt x="0" y="39131"/>
                  </a:lnTo>
                  <a:cubicBezTo>
                    <a:pt x="0" y="28753"/>
                    <a:pt x="4123" y="18800"/>
                    <a:pt x="11461" y="11461"/>
                  </a:cubicBezTo>
                  <a:cubicBezTo>
                    <a:pt x="18800" y="4123"/>
                    <a:pt x="28753" y="0"/>
                    <a:pt x="3913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563226" cy="486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tust du, wenn du dich überfordert fühlst?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35983" y="942975"/>
            <a:ext cx="881603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 wir darüber, wie wir uns fühlen.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69844" y="3736975"/>
            <a:ext cx="945082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höre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Musik, um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mich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entspannen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spreche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einer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befreundeten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Person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darüber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was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mir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gehe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spazieren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oder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 die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frische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Luft.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spiele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Videospiele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oder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mache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etwas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das mir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Spaß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macht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treibe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Sport, um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Spannungen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abzubauen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schreibe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meine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Notizbuch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atme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tief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durch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versuche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mich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beruhigen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spreche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meiner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Familie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Elternteil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Geschwister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*kind).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oder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höre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Musik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Ablenkung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Ich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nehme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mir 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Zeit für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mich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um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nachzudenken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 Baum des Wohlbefindens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Großes Papier oder eine Tafel, um den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Baum zu zeichnen.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Papierausschnitte in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Blattform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(oder Post-its).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Marker,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Farbstifte.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Baum des Wohlbefindens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mit Ideen und Handlungen, die uns helfen,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besser zu fühlen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wenn wir traurig, nervös oder besorgt sind.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11814" y="5904630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9237272" y="2955409"/>
            <a:ext cx="1926820" cy="1888284"/>
          </a:xfrm>
          <a:custGeom>
            <a:avLst/>
            <a:gdLst/>
            <a:ahLst/>
            <a:cxnLst/>
            <a:rect l="l" t="t" r="r" b="b"/>
            <a:pathLst>
              <a:path w="1926820" h="1888284">
                <a:moveTo>
                  <a:pt x="0" y="0"/>
                </a:moveTo>
                <a:lnTo>
                  <a:pt x="1926820" y="0"/>
                </a:lnTo>
                <a:lnTo>
                  <a:pt x="1926820" y="1888283"/>
                </a:lnTo>
                <a:lnTo>
                  <a:pt x="0" y="1888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2015640" y="1688728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1"/>
                </a:lnTo>
                <a:lnTo>
                  <a:pt x="0" y="1879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2161679" y="4156802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7" y="0"/>
                </a:lnTo>
                <a:lnTo>
                  <a:pt x="1802857" y="1766800"/>
                </a:lnTo>
                <a:lnTo>
                  <a:pt x="0" y="176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4393378" y="6105237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6" y="0"/>
                </a:lnTo>
                <a:lnTo>
                  <a:pt x="1610096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4393378" y="3502753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6" y="0"/>
                </a:lnTo>
                <a:lnTo>
                  <a:pt x="1610096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618604" y="2781300"/>
            <a:ext cx="6020567" cy="2254109"/>
            <a:chOff x="0" y="-55762"/>
            <a:chExt cx="1585664" cy="5936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85664" cy="507950"/>
            </a:xfrm>
            <a:custGeom>
              <a:avLst/>
              <a:gdLst/>
              <a:ahLst/>
              <a:cxnLst/>
              <a:rect l="l" t="t" r="r" b="b"/>
              <a:pathLst>
                <a:path w="1585664" h="507950">
                  <a:moveTo>
                    <a:pt x="38577" y="0"/>
                  </a:moveTo>
                  <a:lnTo>
                    <a:pt x="1547086" y="0"/>
                  </a:lnTo>
                  <a:cubicBezTo>
                    <a:pt x="1568392" y="0"/>
                    <a:pt x="1585664" y="17272"/>
                    <a:pt x="1585664" y="38577"/>
                  </a:cubicBezTo>
                  <a:lnTo>
                    <a:pt x="1585664" y="469372"/>
                  </a:lnTo>
                  <a:cubicBezTo>
                    <a:pt x="1585664" y="479604"/>
                    <a:pt x="1581599" y="489416"/>
                    <a:pt x="1574365" y="496651"/>
                  </a:cubicBezTo>
                  <a:cubicBezTo>
                    <a:pt x="1567130" y="503885"/>
                    <a:pt x="1557318" y="507950"/>
                    <a:pt x="1547086" y="507950"/>
                  </a:cubicBezTo>
                  <a:lnTo>
                    <a:pt x="38577" y="507950"/>
                  </a:lnTo>
                  <a:cubicBezTo>
                    <a:pt x="28346" y="507950"/>
                    <a:pt x="18534" y="503885"/>
                    <a:pt x="11299" y="496651"/>
                  </a:cubicBezTo>
                  <a:cubicBezTo>
                    <a:pt x="4064" y="489416"/>
                    <a:pt x="0" y="479604"/>
                    <a:pt x="0" y="469372"/>
                  </a:cubicBezTo>
                  <a:lnTo>
                    <a:pt x="0" y="38577"/>
                  </a:lnTo>
                  <a:cubicBezTo>
                    <a:pt x="0" y="28346"/>
                    <a:pt x="4064" y="18534"/>
                    <a:pt x="11299" y="11299"/>
                  </a:cubicBezTo>
                  <a:cubicBezTo>
                    <a:pt x="18534" y="4064"/>
                    <a:pt x="28346" y="0"/>
                    <a:pt x="3857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5762"/>
              <a:ext cx="1585664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Handlungen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funktionieren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für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dein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Wohlbefinden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am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besten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8604" y="5295901"/>
            <a:ext cx="6020567" cy="2254109"/>
            <a:chOff x="0" y="-36670"/>
            <a:chExt cx="1585664" cy="5936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85664" cy="507950"/>
            </a:xfrm>
            <a:custGeom>
              <a:avLst/>
              <a:gdLst/>
              <a:ahLst/>
              <a:cxnLst/>
              <a:rect l="l" t="t" r="r" b="b"/>
              <a:pathLst>
                <a:path w="1585664" h="507950">
                  <a:moveTo>
                    <a:pt x="38577" y="0"/>
                  </a:moveTo>
                  <a:lnTo>
                    <a:pt x="1547086" y="0"/>
                  </a:lnTo>
                  <a:cubicBezTo>
                    <a:pt x="1568392" y="0"/>
                    <a:pt x="1585664" y="17272"/>
                    <a:pt x="1585664" y="38577"/>
                  </a:cubicBezTo>
                  <a:lnTo>
                    <a:pt x="1585664" y="469372"/>
                  </a:lnTo>
                  <a:cubicBezTo>
                    <a:pt x="1585664" y="479604"/>
                    <a:pt x="1581599" y="489416"/>
                    <a:pt x="1574365" y="496651"/>
                  </a:cubicBezTo>
                  <a:cubicBezTo>
                    <a:pt x="1567130" y="503885"/>
                    <a:pt x="1557318" y="507950"/>
                    <a:pt x="1547086" y="507950"/>
                  </a:cubicBezTo>
                  <a:lnTo>
                    <a:pt x="38577" y="507950"/>
                  </a:lnTo>
                  <a:cubicBezTo>
                    <a:pt x="28346" y="507950"/>
                    <a:pt x="18534" y="503885"/>
                    <a:pt x="11299" y="496651"/>
                  </a:cubicBezTo>
                  <a:cubicBezTo>
                    <a:pt x="4064" y="489416"/>
                    <a:pt x="0" y="479604"/>
                    <a:pt x="0" y="469372"/>
                  </a:cubicBezTo>
                  <a:lnTo>
                    <a:pt x="0" y="38577"/>
                  </a:lnTo>
                  <a:cubicBezTo>
                    <a:pt x="0" y="28346"/>
                    <a:pt x="4064" y="18534"/>
                    <a:pt x="11299" y="11299"/>
                  </a:cubicBezTo>
                  <a:cubicBezTo>
                    <a:pt x="18534" y="4064"/>
                    <a:pt x="28346" y="0"/>
                    <a:pt x="3857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6670"/>
              <a:ext cx="1585664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kannst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du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heute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tun, um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wenig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mehr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auf dich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achten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22120" y="1523965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 wie ein Baum Wasser und Sonne braucht, um zu wachsen, brauchen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Pflege, um gesund zu bleiben.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76747" y="6047756"/>
            <a:ext cx="148493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einer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befreundeten Person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sprechen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87019" y="3436078"/>
            <a:ext cx="163467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Tief durchatmen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32006" y="2234684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 hören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60257" y="4646502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 treiben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455960" y="6676697"/>
            <a:ext cx="14849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55960" y="3898000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Hilfe bitten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54283" y="7807139"/>
            <a:ext cx="633412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Dieser Baum erinnert uns daran, dass wir uns alle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gegenseitig unterstützen und pflegen können.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Mein Unterstützungskreis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9072492" y="-192194"/>
            <a:ext cx="7483311" cy="10671389"/>
          </a:xfrm>
          <a:custGeom>
            <a:avLst/>
            <a:gdLst/>
            <a:ahLst/>
            <a:cxnLst/>
            <a:rect l="l" t="t" r="r" b="b"/>
            <a:pathLst>
              <a:path w="7483311" h="10671389">
                <a:moveTo>
                  <a:pt x="0" y="0"/>
                </a:moveTo>
                <a:lnTo>
                  <a:pt x="7483311" y="0"/>
                </a:lnTo>
                <a:lnTo>
                  <a:pt x="7483311" y="10671388"/>
                </a:lnTo>
                <a:lnTo>
                  <a:pt x="0" y="106713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Vorlage mit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konzentrischen Kreisen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für jeden Schülerin.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Kugelschreiber.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815017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Personen im eigenen Leben identifizieren, die das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emotionale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Unterstützungsnetzwerk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bilden, und über die Bedeutung dieser Beziehungen nachdenken.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8918" y="4078072"/>
            <a:ext cx="5596825" cy="2466168"/>
            <a:chOff x="0" y="0"/>
            <a:chExt cx="1474061" cy="6495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061" cy="649526"/>
            </a:xfrm>
            <a:custGeom>
              <a:avLst/>
              <a:gdLst/>
              <a:ahLst/>
              <a:cxnLst/>
              <a:rect l="l" t="t" r="r" b="b"/>
              <a:pathLst>
                <a:path w="1474061" h="64952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608028"/>
                  </a:lnTo>
                  <a:cubicBezTo>
                    <a:pt x="1474061" y="619034"/>
                    <a:pt x="1469689" y="629589"/>
                    <a:pt x="1461907" y="637371"/>
                  </a:cubicBezTo>
                  <a:cubicBezTo>
                    <a:pt x="1454124" y="645154"/>
                    <a:pt x="1443569" y="649526"/>
                    <a:pt x="1432563" y="649526"/>
                  </a:cubicBezTo>
                  <a:lnTo>
                    <a:pt x="41498" y="649526"/>
                  </a:lnTo>
                  <a:cubicBezTo>
                    <a:pt x="30492" y="649526"/>
                    <a:pt x="19937" y="645154"/>
                    <a:pt x="12155" y="637371"/>
                  </a:cubicBezTo>
                  <a:cubicBezTo>
                    <a:pt x="4372" y="629589"/>
                    <a:pt x="0" y="619034"/>
                    <a:pt x="0" y="60802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474061" cy="735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 hilft dir, wenn du gestresst bist oder eine schwierige Zeit durchmachst?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9298117" y="467328"/>
            <a:ext cx="6570022" cy="9352344"/>
          </a:xfrm>
          <a:custGeom>
            <a:avLst/>
            <a:gdLst/>
            <a:ahLst/>
            <a:cxnLst/>
            <a:rect l="l" t="t" r="r" b="b"/>
            <a:pathLst>
              <a:path w="6570022" h="9352344">
                <a:moveTo>
                  <a:pt x="0" y="0"/>
                </a:moveTo>
                <a:lnTo>
                  <a:pt x="6570022" y="0"/>
                </a:lnTo>
                <a:lnTo>
                  <a:pt x="6570022" y="9352344"/>
                </a:lnTo>
                <a:lnTo>
                  <a:pt x="0" y="93523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336208" y="1578379"/>
            <a:ext cx="6142245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alle haben Personen, an die wir uns wenden, wenn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Hilfe brauchen, reden möchten oder uns aussprechen müssen.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36208" y="3252196"/>
            <a:ext cx="614224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Diese Gruppe ist unser Unterstützungskreis.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6208" y="7144315"/>
            <a:ext cx="6142245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 Zentrum stehst du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Kreise drumherum repräsentieren Personen, die dich unterstützen: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Familie, Freund*innen, Lehrkräfte, Trainer*innen...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73736" y="464927"/>
            <a:ext cx="5596825" cy="1706773"/>
            <a:chOff x="0" y="-57101"/>
            <a:chExt cx="1474061" cy="4495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061" cy="363796"/>
            </a:xfrm>
            <a:custGeom>
              <a:avLst/>
              <a:gdLst/>
              <a:ahLst/>
              <a:cxnLst/>
              <a:rect l="l" t="t" r="r" b="b"/>
              <a:pathLst>
                <a:path w="1474061" h="36379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2298"/>
                  </a:lnTo>
                  <a:cubicBezTo>
                    <a:pt x="1474061" y="333303"/>
                    <a:pt x="1469689" y="343859"/>
                    <a:pt x="1461907" y="351641"/>
                  </a:cubicBezTo>
                  <a:cubicBezTo>
                    <a:pt x="1454124" y="359423"/>
                    <a:pt x="1443569" y="363796"/>
                    <a:pt x="1432563" y="363796"/>
                  </a:cubicBezTo>
                  <a:lnTo>
                    <a:pt x="41498" y="363796"/>
                  </a:lnTo>
                  <a:cubicBezTo>
                    <a:pt x="30492" y="363796"/>
                    <a:pt x="19937" y="359423"/>
                    <a:pt x="12155" y="351641"/>
                  </a:cubicBezTo>
                  <a:cubicBezTo>
                    <a:pt x="4372" y="343859"/>
                    <a:pt x="0" y="333303"/>
                    <a:pt x="0" y="32229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01"/>
              <a:ext cx="1474061" cy="449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ist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in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deinem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Kreis?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73736" y="4946792"/>
            <a:ext cx="5596825" cy="1720709"/>
            <a:chOff x="0" y="-41333"/>
            <a:chExt cx="1474061" cy="4531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74061" cy="367466"/>
            </a:xfrm>
            <a:custGeom>
              <a:avLst/>
              <a:gdLst/>
              <a:ahLst/>
              <a:cxnLst/>
              <a:rect l="l" t="t" r="r" b="b"/>
              <a:pathLst>
                <a:path w="1474061" h="36746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5968"/>
                  </a:lnTo>
                  <a:cubicBezTo>
                    <a:pt x="1474061" y="336974"/>
                    <a:pt x="1469689" y="347529"/>
                    <a:pt x="1461907" y="355311"/>
                  </a:cubicBezTo>
                  <a:cubicBezTo>
                    <a:pt x="1454124" y="363094"/>
                    <a:pt x="1443569" y="367466"/>
                    <a:pt x="1432563" y="367466"/>
                  </a:cubicBezTo>
                  <a:lnTo>
                    <a:pt x="41498" y="367466"/>
                  </a:lnTo>
                  <a:cubicBezTo>
                    <a:pt x="30492" y="367466"/>
                    <a:pt x="19937" y="363094"/>
                    <a:pt x="12155" y="355311"/>
                  </a:cubicBezTo>
                  <a:cubicBezTo>
                    <a:pt x="4372" y="347529"/>
                    <a:pt x="0" y="336974"/>
                    <a:pt x="0" y="32596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1333"/>
              <a:ext cx="147406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unterstützt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dich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wirklich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73736" y="6515101"/>
            <a:ext cx="5596825" cy="1720709"/>
            <a:chOff x="0" y="-48712"/>
            <a:chExt cx="1474061" cy="4531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4061" cy="367466"/>
            </a:xfrm>
            <a:custGeom>
              <a:avLst/>
              <a:gdLst/>
              <a:ahLst/>
              <a:cxnLst/>
              <a:rect l="l" t="t" r="r" b="b"/>
              <a:pathLst>
                <a:path w="1474061" h="36746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5968"/>
                  </a:lnTo>
                  <a:cubicBezTo>
                    <a:pt x="1474061" y="336974"/>
                    <a:pt x="1469689" y="347529"/>
                    <a:pt x="1461907" y="355311"/>
                  </a:cubicBezTo>
                  <a:cubicBezTo>
                    <a:pt x="1454124" y="363094"/>
                    <a:pt x="1443569" y="367466"/>
                    <a:pt x="1432563" y="367466"/>
                  </a:cubicBezTo>
                  <a:lnTo>
                    <a:pt x="41498" y="367466"/>
                  </a:lnTo>
                  <a:cubicBezTo>
                    <a:pt x="30492" y="367466"/>
                    <a:pt x="19937" y="363094"/>
                    <a:pt x="12155" y="355311"/>
                  </a:cubicBezTo>
                  <a:cubicBezTo>
                    <a:pt x="4372" y="347529"/>
                    <a:pt x="0" y="336974"/>
                    <a:pt x="0" y="32596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8712"/>
              <a:ext cx="147406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 wen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wendest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du dich,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du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Problem hast?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8918" y="8295302"/>
            <a:ext cx="6126461" cy="1395222"/>
            <a:chOff x="0" y="0"/>
            <a:chExt cx="1613553" cy="3674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13553" cy="367466"/>
            </a:xfrm>
            <a:custGeom>
              <a:avLst/>
              <a:gdLst/>
              <a:ahLst/>
              <a:cxnLst/>
              <a:rect l="l" t="t" r="r" b="b"/>
              <a:pathLst>
                <a:path w="1613553" h="367466">
                  <a:moveTo>
                    <a:pt x="37911" y="0"/>
                  </a:moveTo>
                  <a:lnTo>
                    <a:pt x="1575643" y="0"/>
                  </a:lnTo>
                  <a:cubicBezTo>
                    <a:pt x="1585697" y="0"/>
                    <a:pt x="1595340" y="3994"/>
                    <a:pt x="1602450" y="11104"/>
                  </a:cubicBezTo>
                  <a:cubicBezTo>
                    <a:pt x="1609559" y="18213"/>
                    <a:pt x="1613553" y="27856"/>
                    <a:pt x="1613553" y="37911"/>
                  </a:cubicBezTo>
                  <a:lnTo>
                    <a:pt x="1613553" y="329555"/>
                  </a:lnTo>
                  <a:cubicBezTo>
                    <a:pt x="1613553" y="339610"/>
                    <a:pt x="1609559" y="349253"/>
                    <a:pt x="1602450" y="356362"/>
                  </a:cubicBezTo>
                  <a:cubicBezTo>
                    <a:pt x="1595340" y="363472"/>
                    <a:pt x="1585697" y="367466"/>
                    <a:pt x="1575643" y="367466"/>
                  </a:cubicBezTo>
                  <a:lnTo>
                    <a:pt x="37911" y="367466"/>
                  </a:lnTo>
                  <a:cubicBezTo>
                    <a:pt x="27856" y="367466"/>
                    <a:pt x="18213" y="363472"/>
                    <a:pt x="11104" y="356362"/>
                  </a:cubicBezTo>
                  <a:cubicBezTo>
                    <a:pt x="3994" y="349253"/>
                    <a:pt x="0" y="339610"/>
                    <a:pt x="0" y="329555"/>
                  </a:cubicBezTo>
                  <a:lnTo>
                    <a:pt x="0" y="37911"/>
                  </a:lnTo>
                  <a:cubicBezTo>
                    <a:pt x="0" y="27856"/>
                    <a:pt x="3994" y="18213"/>
                    <a:pt x="11104" y="11104"/>
                  </a:cubicBezTo>
                  <a:cubicBezTo>
                    <a:pt x="18213" y="3994"/>
                    <a:pt x="27856" y="0"/>
                    <a:pt x="3791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1613553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kannst auch du eine Unterstützung für andere sein?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9575815" y="286998"/>
            <a:ext cx="6743424" cy="9633463"/>
          </a:xfrm>
          <a:custGeom>
            <a:avLst/>
            <a:gdLst/>
            <a:ahLst/>
            <a:cxnLst/>
            <a:rect l="l" t="t" r="r" b="b"/>
            <a:pathLst>
              <a:path w="6743424" h="9633463">
                <a:moveTo>
                  <a:pt x="0" y="0"/>
                </a:moveTo>
                <a:lnTo>
                  <a:pt x="6743424" y="0"/>
                </a:lnTo>
                <a:lnTo>
                  <a:pt x="6743424" y="9633463"/>
                </a:lnTo>
                <a:lnTo>
                  <a:pt x="0" y="9633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1608918" y="2324100"/>
            <a:ext cx="5596825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Schreibe in jeden Kreis die Namen derer, die dir Folgendes geben: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Emotionale Unterstützung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Ratschläge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offenes Ohr (Zuhören)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Sicherheit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Gesellschaft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10654" y="1849088"/>
            <a:ext cx="725531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Ergänzende Aktivitäten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Werkzeugkasten für Emotionen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817278"/>
            <a:ext cx="5562600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Box oder Umschläge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für persönliche Sets.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kleine Zettel.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Filzstifte, Kugelschreiber und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Farben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Optional: Dekomaterial zum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Personalisieren des Sets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(Sticker, Bänder usw.).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2120" y="5397465"/>
            <a:ext cx="5091452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Praktische Werkzeuge identifizieren und sammeln, die dabei helfen, die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eigenen Emotionen zu bewältigen,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ein Klima des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emotionalen Wohlbefindens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fördern.</a:t>
            </a:r>
          </a:p>
        </p:txBody>
      </p:sp>
      <p:sp>
        <p:nvSpPr>
          <p:cNvPr id="4" name="Freeform 4"/>
          <p:cNvSpPr/>
          <p:nvPr/>
        </p:nvSpPr>
        <p:spPr>
          <a:xfrm>
            <a:off x="9498499" y="1327895"/>
            <a:ext cx="10090855" cy="7631209"/>
          </a:xfrm>
          <a:custGeom>
            <a:avLst/>
            <a:gdLst/>
            <a:ahLst/>
            <a:cxnLst/>
            <a:rect l="l" t="t" r="r" b="b"/>
            <a:pathLst>
              <a:path w="10090855" h="7631209">
                <a:moveTo>
                  <a:pt x="0" y="0"/>
                </a:moveTo>
                <a:lnTo>
                  <a:pt x="10090855" y="0"/>
                </a:lnTo>
                <a:lnTo>
                  <a:pt x="10090855" y="7631210"/>
                </a:lnTo>
                <a:lnTo>
                  <a:pt x="0" y="763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712" y="2858425"/>
            <a:ext cx="5898074" cy="2419673"/>
            <a:chOff x="0" y="0"/>
            <a:chExt cx="1553402" cy="637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3402" cy="637280"/>
            </a:xfrm>
            <a:custGeom>
              <a:avLst/>
              <a:gdLst/>
              <a:ahLst/>
              <a:cxnLst/>
              <a:rect l="l" t="t" r="r" b="b"/>
              <a:pathLst>
                <a:path w="1553402" h="637280">
                  <a:moveTo>
                    <a:pt x="39379" y="0"/>
                  </a:moveTo>
                  <a:lnTo>
                    <a:pt x="1514024" y="0"/>
                  </a:lnTo>
                  <a:cubicBezTo>
                    <a:pt x="1535772" y="0"/>
                    <a:pt x="1553402" y="17630"/>
                    <a:pt x="1553402" y="39379"/>
                  </a:cubicBezTo>
                  <a:lnTo>
                    <a:pt x="1553402" y="597902"/>
                  </a:lnTo>
                  <a:cubicBezTo>
                    <a:pt x="1553402" y="619650"/>
                    <a:pt x="1535772" y="637280"/>
                    <a:pt x="1514024" y="637280"/>
                  </a:cubicBezTo>
                  <a:lnTo>
                    <a:pt x="39379" y="637280"/>
                  </a:lnTo>
                  <a:cubicBezTo>
                    <a:pt x="17630" y="637280"/>
                    <a:pt x="0" y="619650"/>
                    <a:pt x="0" y="597902"/>
                  </a:cubicBezTo>
                  <a:lnTo>
                    <a:pt x="0" y="39379"/>
                  </a:lnTo>
                  <a:cubicBezTo>
                    <a:pt x="0" y="17630"/>
                    <a:pt x="17630" y="0"/>
                    <a:pt x="393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53402" cy="7230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tust du, wenn du gestresst oder überlastet bist oder nach einem Streit?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180039" y="1327895"/>
            <a:ext cx="10090855" cy="7631209"/>
          </a:xfrm>
          <a:custGeom>
            <a:avLst/>
            <a:gdLst/>
            <a:ahLst/>
            <a:cxnLst/>
            <a:rect l="l" t="t" r="r" b="b"/>
            <a:pathLst>
              <a:path w="10090855" h="7631209">
                <a:moveTo>
                  <a:pt x="0" y="0"/>
                </a:moveTo>
                <a:lnTo>
                  <a:pt x="10090855" y="0"/>
                </a:lnTo>
                <a:lnTo>
                  <a:pt x="10090855" y="7631210"/>
                </a:lnTo>
                <a:lnTo>
                  <a:pt x="0" y="763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409712" y="962025"/>
            <a:ext cx="589807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 wie wir Werkzeuge benutzen, um Dinge zu reparieren, brauchen wir auch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Werkzeuge, um mit unseren Emotionen umzugehen.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0312" y="5678148"/>
            <a:ext cx="527687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Person erhält eine Karte, um eine Strategie aufzuschreiben oder zu zeichnen, die beim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Beruhigen hilft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 hören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 treiben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jemandem sprechen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Von sozialen Netzwerken abschalten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Schreiben oder zeichnen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Spazieren gehen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18245" y="1028700"/>
            <a:ext cx="13051510" cy="1551768"/>
            <a:chOff x="0" y="0"/>
            <a:chExt cx="3437435" cy="4086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37435" cy="408696"/>
            </a:xfrm>
            <a:custGeom>
              <a:avLst/>
              <a:gdLst/>
              <a:ahLst/>
              <a:cxnLst/>
              <a:rect l="l" t="t" r="r" b="b"/>
              <a:pathLst>
                <a:path w="3437435" h="408696">
                  <a:moveTo>
                    <a:pt x="17795" y="0"/>
                  </a:moveTo>
                  <a:lnTo>
                    <a:pt x="3419639" y="0"/>
                  </a:lnTo>
                  <a:cubicBezTo>
                    <a:pt x="3429467" y="0"/>
                    <a:pt x="3437435" y="7967"/>
                    <a:pt x="3437435" y="17795"/>
                  </a:cubicBezTo>
                  <a:lnTo>
                    <a:pt x="3437435" y="390901"/>
                  </a:lnTo>
                  <a:cubicBezTo>
                    <a:pt x="3437435" y="395620"/>
                    <a:pt x="3435560" y="400147"/>
                    <a:pt x="3432223" y="403484"/>
                  </a:cubicBezTo>
                  <a:cubicBezTo>
                    <a:pt x="3428885" y="406821"/>
                    <a:pt x="3424359" y="408696"/>
                    <a:pt x="3419639" y="408696"/>
                  </a:cubicBezTo>
                  <a:lnTo>
                    <a:pt x="17795" y="408696"/>
                  </a:lnTo>
                  <a:cubicBezTo>
                    <a:pt x="7967" y="408696"/>
                    <a:pt x="0" y="400729"/>
                    <a:pt x="0" y="390901"/>
                  </a:cubicBezTo>
                  <a:lnTo>
                    <a:pt x="0" y="17795"/>
                  </a:lnTo>
                  <a:cubicBezTo>
                    <a:pt x="0" y="7967"/>
                    <a:pt x="7967" y="0"/>
                    <a:pt x="1779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3437435" cy="494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Welches Werkzeug wirst du das nächste Mal benutzen, wenn du dich schlecht fühlst?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822931" y="4067175"/>
            <a:ext cx="11467998" cy="6948438"/>
          </a:xfrm>
          <a:custGeom>
            <a:avLst/>
            <a:gdLst/>
            <a:ahLst/>
            <a:cxnLst/>
            <a:rect l="l" t="t" r="r" b="b"/>
            <a:pathLst>
              <a:path w="11467998" h="6948438">
                <a:moveTo>
                  <a:pt x="0" y="0"/>
                </a:moveTo>
                <a:lnTo>
                  <a:pt x="11467998" y="0"/>
                </a:lnTo>
                <a:lnTo>
                  <a:pt x="11467998" y="6948438"/>
                </a:lnTo>
                <a:lnTo>
                  <a:pt x="0" y="6948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3611828" y="2906147"/>
            <a:ext cx="1106434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Hilfe zu bitten und auf dich aufzupassen, ist Teil der Selbstfürsorge.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Welcher Baum bist du?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7612" y="893451"/>
            <a:ext cx="10472425" cy="8364849"/>
          </a:xfrm>
          <a:custGeom>
            <a:avLst/>
            <a:gdLst/>
            <a:ahLst/>
            <a:cxnLst/>
            <a:rect l="l" t="t" r="r" b="b"/>
            <a:pathLst>
              <a:path w="10472425" h="8364849">
                <a:moveTo>
                  <a:pt x="0" y="0"/>
                </a:moveTo>
                <a:lnTo>
                  <a:pt x="10472424" y="0"/>
                </a:lnTo>
                <a:lnTo>
                  <a:pt x="10472424" y="8364849"/>
                </a:lnTo>
                <a:lnTo>
                  <a:pt x="0" y="8364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Bilder von Bäumen.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Weiße Blätter.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Bleistifte und Farbstifte.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entdecken,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welcher Baumtyp du heute bist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was dieser Baum über deine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Emotionen, deine Werte und über dich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aussagt.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82294" y="-381758"/>
            <a:ext cx="3123413" cy="16652648"/>
          </a:xfrm>
          <a:custGeom>
            <a:avLst/>
            <a:gdLst/>
            <a:ahLst/>
            <a:cxnLst/>
            <a:rect l="l" t="t" r="r" b="b"/>
            <a:pathLst>
              <a:path w="3123413" h="16652648">
                <a:moveTo>
                  <a:pt x="0" y="0"/>
                </a:moveTo>
                <a:lnTo>
                  <a:pt x="3123412" y="0"/>
                </a:lnTo>
                <a:lnTo>
                  <a:pt x="3123412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35" r="-1885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011296" y="1028700"/>
            <a:ext cx="8459028" cy="1412467"/>
            <a:chOff x="0" y="0"/>
            <a:chExt cx="2227892" cy="3720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7892" cy="372008"/>
            </a:xfrm>
            <a:custGeom>
              <a:avLst/>
              <a:gdLst/>
              <a:ahLst/>
              <a:cxnLst/>
              <a:rect l="l" t="t" r="r" b="b"/>
              <a:pathLst>
                <a:path w="2227892" h="372008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4551"/>
                  </a:lnTo>
                  <a:cubicBezTo>
                    <a:pt x="2227892" y="351833"/>
                    <a:pt x="2224999" y="358817"/>
                    <a:pt x="2219850" y="363966"/>
                  </a:cubicBezTo>
                  <a:cubicBezTo>
                    <a:pt x="2214701" y="369115"/>
                    <a:pt x="2207718" y="372008"/>
                    <a:pt x="2200435" y="372008"/>
                  </a:cubicBezTo>
                  <a:lnTo>
                    <a:pt x="27457" y="372008"/>
                  </a:lnTo>
                  <a:cubicBezTo>
                    <a:pt x="20175" y="372008"/>
                    <a:pt x="13191" y="369115"/>
                    <a:pt x="8042" y="363966"/>
                  </a:cubicBezTo>
                  <a:cubicBezTo>
                    <a:pt x="2893" y="358817"/>
                    <a:pt x="0" y="351833"/>
                    <a:pt x="0" y="344551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227892" cy="40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Welcher Teil des Baumes repräsentiert, wie es dir gerade geht?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11296" y="2886922"/>
            <a:ext cx="8459028" cy="1319022"/>
            <a:chOff x="0" y="0"/>
            <a:chExt cx="2227892" cy="3473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892" cy="347397"/>
            </a:xfrm>
            <a:custGeom>
              <a:avLst/>
              <a:gdLst/>
              <a:ahLst/>
              <a:cxnLst/>
              <a:rect l="l" t="t" r="r" b="b"/>
              <a:pathLst>
                <a:path w="2227892" h="347397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19940"/>
                  </a:lnTo>
                  <a:cubicBezTo>
                    <a:pt x="2227892" y="327222"/>
                    <a:pt x="2224999" y="334206"/>
                    <a:pt x="2219850" y="339355"/>
                  </a:cubicBezTo>
                  <a:cubicBezTo>
                    <a:pt x="2214701" y="344504"/>
                    <a:pt x="2207718" y="347397"/>
                    <a:pt x="2200435" y="347397"/>
                  </a:cubicBezTo>
                  <a:lnTo>
                    <a:pt x="27457" y="347397"/>
                  </a:lnTo>
                  <a:cubicBezTo>
                    <a:pt x="12293" y="347397"/>
                    <a:pt x="0" y="335104"/>
                    <a:pt x="0" y="319940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7892" cy="37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dieser Teil? Was bedeutet er für dich?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11296" y="4607697"/>
            <a:ext cx="8459028" cy="1273100"/>
            <a:chOff x="0" y="0"/>
            <a:chExt cx="2227892" cy="33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227892" cy="363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Stärken spiegelt dein Baum wider?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48740" y="962025"/>
            <a:ext cx="6849476" cy="424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Wähle deinen Baum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Jeder Baum hat eine andere Form, Kraft und einen anderen Rhythmus.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Genau wie Menschen.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Schau dir die Bilder der verschiedenen Bäume an und wähle denjenigen aus, der: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 am besten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gefällt.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Dich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repräsentiert.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 ähnelt,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du dich heute fühlst.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gibt keine richtigen oder falschen Antworten.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deine Wahl.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82294" y="-381758"/>
            <a:ext cx="3123413" cy="16652648"/>
          </a:xfrm>
          <a:custGeom>
            <a:avLst/>
            <a:gdLst/>
            <a:ahLst/>
            <a:cxnLst/>
            <a:rect l="l" t="t" r="r" b="b"/>
            <a:pathLst>
              <a:path w="3123413" h="16652648">
                <a:moveTo>
                  <a:pt x="0" y="0"/>
                </a:moveTo>
                <a:lnTo>
                  <a:pt x="3123412" y="0"/>
                </a:lnTo>
                <a:lnTo>
                  <a:pt x="3123412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35" r="-1885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011296" y="1028700"/>
            <a:ext cx="8459028" cy="1412467"/>
            <a:chOff x="0" y="0"/>
            <a:chExt cx="2227892" cy="3720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7892" cy="372008"/>
            </a:xfrm>
            <a:custGeom>
              <a:avLst/>
              <a:gdLst/>
              <a:ahLst/>
              <a:cxnLst/>
              <a:rect l="l" t="t" r="r" b="b"/>
              <a:pathLst>
                <a:path w="2227892" h="372008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4551"/>
                  </a:lnTo>
                  <a:cubicBezTo>
                    <a:pt x="2227892" y="351833"/>
                    <a:pt x="2224999" y="358817"/>
                    <a:pt x="2219850" y="363966"/>
                  </a:cubicBezTo>
                  <a:cubicBezTo>
                    <a:pt x="2214701" y="369115"/>
                    <a:pt x="2207718" y="372008"/>
                    <a:pt x="2200435" y="372008"/>
                  </a:cubicBezTo>
                  <a:lnTo>
                    <a:pt x="27457" y="372008"/>
                  </a:lnTo>
                  <a:cubicBezTo>
                    <a:pt x="20175" y="372008"/>
                    <a:pt x="13191" y="369115"/>
                    <a:pt x="8042" y="363966"/>
                  </a:cubicBezTo>
                  <a:cubicBezTo>
                    <a:pt x="2893" y="358817"/>
                    <a:pt x="0" y="351833"/>
                    <a:pt x="0" y="344551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227892" cy="40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Welcher Teil des Baumes repräsentiert, wie es dir gerade geht?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11296" y="2886922"/>
            <a:ext cx="8459028" cy="1319022"/>
            <a:chOff x="0" y="0"/>
            <a:chExt cx="2227892" cy="3473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892" cy="347397"/>
            </a:xfrm>
            <a:custGeom>
              <a:avLst/>
              <a:gdLst/>
              <a:ahLst/>
              <a:cxnLst/>
              <a:rect l="l" t="t" r="r" b="b"/>
              <a:pathLst>
                <a:path w="2227892" h="347397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19940"/>
                  </a:lnTo>
                  <a:cubicBezTo>
                    <a:pt x="2227892" y="327222"/>
                    <a:pt x="2224999" y="334206"/>
                    <a:pt x="2219850" y="339355"/>
                  </a:cubicBezTo>
                  <a:cubicBezTo>
                    <a:pt x="2214701" y="344504"/>
                    <a:pt x="2207718" y="347397"/>
                    <a:pt x="2200435" y="347397"/>
                  </a:cubicBezTo>
                  <a:lnTo>
                    <a:pt x="27457" y="347397"/>
                  </a:lnTo>
                  <a:cubicBezTo>
                    <a:pt x="12293" y="347397"/>
                    <a:pt x="0" y="335104"/>
                    <a:pt x="0" y="319940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7892" cy="375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dieser Teil? Was bedeutet er für dich?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11296" y="4607697"/>
            <a:ext cx="8459028" cy="1273100"/>
            <a:chOff x="0" y="0"/>
            <a:chExt cx="2227892" cy="33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227892" cy="363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Stärken spiegelt dein Baum wider?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129447"/>
            <a:ext cx="7234813" cy="4114800"/>
          </a:xfrm>
          <a:custGeom>
            <a:avLst/>
            <a:gdLst/>
            <a:ahLst/>
            <a:cxnLst/>
            <a:rect l="l" t="t" r="r" b="b"/>
            <a:pathLst>
              <a:path w="7234813" h="4114800">
                <a:moveTo>
                  <a:pt x="0" y="0"/>
                </a:moveTo>
                <a:lnTo>
                  <a:pt x="7234813" y="0"/>
                </a:lnTo>
                <a:lnTo>
                  <a:pt x="72348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897590" y="1943100"/>
            <a:ext cx="549381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„Mein Baum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repräsentiert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mich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weil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...“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88886" y="2451058"/>
            <a:ext cx="511444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ich mich traurig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unsicher fühle,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erinnere ich mich daran, dass ich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Stärken und Dinge habe, die mich besonders machen.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bin mit meiner Familie, meinen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Freund*innen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allem verbunden, was mir ein gutes Gefühl gibt.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0C1B00-8516-1304-C827-FDD841F7D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1244</Words>
  <Application>Microsoft Office PowerPoint</Application>
  <PresentationFormat>Custom</PresentationFormat>
  <Paragraphs>166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Poppins</vt:lpstr>
      <vt:lpstr>Arial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M3_ Psychische Gesundheit und Selbstfürsorge – Sekundarstufe I</dc:title>
  <cp:lastModifiedBy>Itzel Gn</cp:lastModifiedBy>
  <cp:revision>2</cp:revision>
  <dcterms:created xsi:type="dcterms:W3CDTF">2006-08-16T00:00:00Z</dcterms:created>
  <dcterms:modified xsi:type="dcterms:W3CDTF">2026-04-06T18:15:50Z</dcterms:modified>
  <dc:identifier>DAHDw5WCFYc</dc:identifier>
</cp:coreProperties>
</file>