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8288000" cy="10287000"/>
  <p:notesSz cx="6858000" cy="9144000"/>
  <p:embeddedFontLst>
    <p:embeddedFont>
      <p:font typeface="Poppins" panose="00000500000000000000" pitchFamily="2" charset="0"/>
      <p:regular r:id="rId33"/>
      <p:bold r:id="rId34"/>
      <p:italic r:id="rId35"/>
      <p:boldItalic r:id="rId36"/>
    </p:embeddedFont>
    <p:embeddedFont>
      <p:font typeface="Poppins Bold" panose="00000800000000000000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78678" y="2373441"/>
            <a:ext cx="7780622" cy="3428771"/>
            <a:chOff x="0" y="0"/>
            <a:chExt cx="10374162" cy="45716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74162" cy="4571695"/>
            </a:xfrm>
            <a:custGeom>
              <a:avLst/>
              <a:gdLst/>
              <a:ahLst/>
              <a:cxnLst/>
              <a:rect l="l" t="t" r="r" b="b"/>
              <a:pathLst>
                <a:path w="10374162" h="4571695">
                  <a:moveTo>
                    <a:pt x="0" y="0"/>
                  </a:moveTo>
                  <a:lnTo>
                    <a:pt x="10374162" y="0"/>
                  </a:lnTo>
                  <a:lnTo>
                    <a:pt x="10374162" y="4571695"/>
                  </a:lnTo>
                  <a:lnTo>
                    <a:pt x="0" y="457169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719" r="-76284" b="-3017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0374162" cy="456217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3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Psychische Gesundheit und Selbstfürsorge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35619" y="1028700"/>
            <a:ext cx="8399251" cy="8399251"/>
          </a:xfrm>
          <a:custGeom>
            <a:avLst/>
            <a:gdLst/>
            <a:ahLst/>
            <a:cxnLst/>
            <a:rect l="l" t="t" r="r" b="b"/>
            <a:pathLst>
              <a:path w="8399251" h="8399251">
                <a:moveTo>
                  <a:pt x="0" y="0"/>
                </a:moveTo>
                <a:lnTo>
                  <a:pt x="8399251" y="0"/>
                </a:lnTo>
                <a:lnTo>
                  <a:pt x="8399251" y="8399251"/>
                </a:lnTo>
                <a:lnTo>
                  <a:pt x="0" y="8399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2524598" y="8680856"/>
            <a:ext cx="168878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Grundschule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81350" y="703236"/>
            <a:ext cx="5525299" cy="1395222"/>
            <a:chOff x="0" y="0"/>
            <a:chExt cx="1455223" cy="3674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223" cy="367466"/>
            </a:xfrm>
            <a:custGeom>
              <a:avLst/>
              <a:gdLst/>
              <a:ahLst/>
              <a:cxnLst/>
              <a:rect l="l" t="t" r="r" b="b"/>
              <a:pathLst>
                <a:path w="1455223" h="367466">
                  <a:moveTo>
                    <a:pt x="42035" y="0"/>
                  </a:moveTo>
                  <a:lnTo>
                    <a:pt x="1413188" y="0"/>
                  </a:lnTo>
                  <a:cubicBezTo>
                    <a:pt x="1424336" y="0"/>
                    <a:pt x="1435028" y="4429"/>
                    <a:pt x="1442911" y="12312"/>
                  </a:cubicBezTo>
                  <a:cubicBezTo>
                    <a:pt x="1450794" y="20195"/>
                    <a:pt x="1455223" y="30887"/>
                    <a:pt x="1455223" y="42035"/>
                  </a:cubicBezTo>
                  <a:lnTo>
                    <a:pt x="1455223" y="325431"/>
                  </a:lnTo>
                  <a:cubicBezTo>
                    <a:pt x="1455223" y="348646"/>
                    <a:pt x="1436403" y="367466"/>
                    <a:pt x="1413188" y="367466"/>
                  </a:cubicBezTo>
                  <a:lnTo>
                    <a:pt x="42035" y="367466"/>
                  </a:lnTo>
                  <a:cubicBezTo>
                    <a:pt x="18820" y="367466"/>
                    <a:pt x="0" y="348646"/>
                    <a:pt x="0" y="325431"/>
                  </a:cubicBezTo>
                  <a:lnTo>
                    <a:pt x="0" y="42035"/>
                  </a:lnTo>
                  <a:cubicBezTo>
                    <a:pt x="0" y="18820"/>
                    <a:pt x="18820" y="0"/>
                    <a:pt x="4203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455223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ist psychische Gesundheit?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5486400" y="5880599"/>
            <a:ext cx="7315200" cy="3950208"/>
          </a:xfrm>
          <a:custGeom>
            <a:avLst/>
            <a:gdLst/>
            <a:ahLst/>
            <a:cxnLst/>
            <a:rect l="l" t="t" r="r" b="b"/>
            <a:pathLst>
              <a:path w="7315200" h="3950208">
                <a:moveTo>
                  <a:pt x="0" y="0"/>
                </a:moveTo>
                <a:lnTo>
                  <a:pt x="7315200" y="0"/>
                </a:lnTo>
                <a:lnTo>
                  <a:pt x="7315200" y="3950208"/>
                </a:lnTo>
                <a:lnTo>
                  <a:pt x="0" y="39502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4159746" y="2478717"/>
            <a:ext cx="9968508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 psychische Gesundheit ist genauso wichtig wie die körperliche Gesundheit.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6623660" y="3332791"/>
            <a:ext cx="3934677" cy="457200"/>
            <a:chOff x="0" y="0"/>
            <a:chExt cx="5246236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06068" y="37042"/>
              <a:ext cx="454016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Dass wir uns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wohlfühlen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86502" y="4151941"/>
            <a:ext cx="3416811" cy="457200"/>
            <a:chOff x="0" y="0"/>
            <a:chExt cx="4555747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55611" y="37042"/>
              <a:ext cx="380013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Klar denken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können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80053" y="4971091"/>
            <a:ext cx="5127894" cy="457200"/>
            <a:chOff x="0" y="0"/>
            <a:chExt cx="6837192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besser mit anderen verstehen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30042" y="721364"/>
            <a:ext cx="9027916" cy="1358965"/>
            <a:chOff x="0" y="0"/>
            <a:chExt cx="2377723" cy="357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77723" cy="357917"/>
            </a:xfrm>
            <a:custGeom>
              <a:avLst/>
              <a:gdLst/>
              <a:ahLst/>
              <a:cxnLst/>
              <a:rect l="l" t="t" r="r" b="b"/>
              <a:pathLst>
                <a:path w="2377723" h="357917">
                  <a:moveTo>
                    <a:pt x="25727" y="0"/>
                  </a:moveTo>
                  <a:lnTo>
                    <a:pt x="2351996" y="0"/>
                  </a:lnTo>
                  <a:cubicBezTo>
                    <a:pt x="2358819" y="0"/>
                    <a:pt x="2365363" y="2710"/>
                    <a:pt x="2370188" y="7535"/>
                  </a:cubicBezTo>
                  <a:cubicBezTo>
                    <a:pt x="2375012" y="12360"/>
                    <a:pt x="2377723" y="18903"/>
                    <a:pt x="2377723" y="25727"/>
                  </a:cubicBezTo>
                  <a:lnTo>
                    <a:pt x="2377723" y="332190"/>
                  </a:lnTo>
                  <a:cubicBezTo>
                    <a:pt x="2377723" y="346399"/>
                    <a:pt x="2366205" y="357917"/>
                    <a:pt x="2351996" y="357917"/>
                  </a:cubicBezTo>
                  <a:lnTo>
                    <a:pt x="25727" y="357917"/>
                  </a:lnTo>
                  <a:cubicBezTo>
                    <a:pt x="18903" y="357917"/>
                    <a:pt x="12360" y="355206"/>
                    <a:pt x="7535" y="350382"/>
                  </a:cubicBezTo>
                  <a:cubicBezTo>
                    <a:pt x="2710" y="345557"/>
                    <a:pt x="0" y="339013"/>
                    <a:pt x="0" y="332190"/>
                  </a:cubicBezTo>
                  <a:lnTo>
                    <a:pt x="0" y="25727"/>
                  </a:lnTo>
                  <a:cubicBezTo>
                    <a:pt x="0" y="18903"/>
                    <a:pt x="2710" y="12360"/>
                    <a:pt x="7535" y="7535"/>
                  </a:cubicBezTo>
                  <a:cubicBezTo>
                    <a:pt x="12360" y="2710"/>
                    <a:pt x="18903" y="0"/>
                    <a:pt x="2572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377723" cy="4436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Basisemotionen und komplexe Emotionen</a:t>
              </a:r>
            </a:p>
          </p:txBody>
        </p:sp>
      </p:grpSp>
      <p:sp>
        <p:nvSpPr>
          <p:cNvPr id="5" name="AutoShape 5"/>
          <p:cNvSpPr/>
          <p:nvPr/>
        </p:nvSpPr>
        <p:spPr>
          <a:xfrm flipH="1">
            <a:off x="9144000" y="2694768"/>
            <a:ext cx="0" cy="35491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3833633" y="2628093"/>
            <a:ext cx="212407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Basisemotionen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85237" y="3354117"/>
            <a:ext cx="5377863" cy="389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Freude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etwas Gutes passiert)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Traurigkeit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wir etwas verlieren oder etwas schiefgeht)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Wut / Zorn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wir das Gefühl haben, dass etwas ungerecht ist)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Angst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wir glauben, dass uns etwas schaden könnte)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Überraschung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etwas plötzlich passiert)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Ekel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wir etwas unangenehm finden)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385798" y="3354117"/>
            <a:ext cx="5976466" cy="494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Scham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wir das Gefühl haben, vor anderen etwas falsch gemacht zu haben)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Eifersucht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wir glauben, dass jemand anderes mehr Aufmerksamkeit bekommt als wir)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Frustration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etwas nicht klappt, obwohl wir es versuchen)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Nervosität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(vor einer Klassenarbeit oder einer Präsentation)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Stolz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wir etwas geschafft haben, das Anstrengung kostete)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Schuld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(wenn wir das Gefühl haben, jemandem wehgetan zu haben)</a:t>
            </a:r>
          </a:p>
          <a:p>
            <a:pPr algn="l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871398" y="2628093"/>
            <a:ext cx="2978201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Komplexe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Emotionen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5481828" y="6592592"/>
            <a:ext cx="7324344" cy="8229600"/>
          </a:xfrm>
          <a:custGeom>
            <a:avLst/>
            <a:gdLst/>
            <a:ahLst/>
            <a:cxnLst/>
            <a:rect l="l" t="t" r="r" b="b"/>
            <a:pathLst>
              <a:path w="7324344" h="8229600">
                <a:moveTo>
                  <a:pt x="0" y="0"/>
                </a:moveTo>
                <a:lnTo>
                  <a:pt x="7324344" y="0"/>
                </a:lnTo>
                <a:lnTo>
                  <a:pt x="73243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3679" y="3665574"/>
            <a:ext cx="8635971" cy="6682083"/>
          </a:xfrm>
          <a:custGeom>
            <a:avLst/>
            <a:gdLst/>
            <a:ahLst/>
            <a:cxnLst/>
            <a:rect l="l" t="t" r="r" b="b"/>
            <a:pathLst>
              <a:path w="8635971" h="6682083">
                <a:moveTo>
                  <a:pt x="0" y="0"/>
                </a:moveTo>
                <a:lnTo>
                  <a:pt x="8635972" y="0"/>
                </a:lnTo>
                <a:lnTo>
                  <a:pt x="8635972" y="6682083"/>
                </a:lnTo>
                <a:lnTo>
                  <a:pt x="0" y="6682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860800" y="942975"/>
            <a:ext cx="10998200" cy="511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ist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normal, auf die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Gesundheit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zu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achten</a:t>
            </a:r>
            <a:endParaRPr lang="en-US" sz="3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22748" y="1833895"/>
            <a:ext cx="1606525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Auf das zu achten, was wir fühlen, ist genauso wichtig wie die Pflege unseres Körpers. Wir alle brauchen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Zeit, Erholung und Unterstützung,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um gesund zu bleiben.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250333" y="4683420"/>
            <a:ext cx="600896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Sprechen wir darüber, wie wir uns fühlen.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50333" y="5452693"/>
            <a:ext cx="6008967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Über unsere Emotionen zu sprechen, hilft uns.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250333" y="6316109"/>
            <a:ext cx="6008967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Über unsere Gefühle zu sprechen, hilft uns. Wenn uns etwas Sorgen bereitet oder uns schwerfällt, können wir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um Hilfe bitten.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Es ist immer gut zu erzählen, wie wir uns fühlen.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78547" y="1038225"/>
            <a:ext cx="1527454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Ziele</a:t>
            </a:r>
            <a:endParaRPr lang="en-US" sz="3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0236246" y="3777082"/>
            <a:ext cx="6291080" cy="615315"/>
            <a:chOff x="0" y="0"/>
            <a:chExt cx="8388107" cy="820420"/>
          </a:xfrm>
        </p:grpSpPr>
        <p:sp>
          <p:nvSpPr>
            <p:cNvPr id="4" name="TextBox 4"/>
            <p:cNvSpPr txBox="1"/>
            <p:nvPr/>
          </p:nvSpPr>
          <p:spPr>
            <a:xfrm>
              <a:off x="838200" y="-20955"/>
              <a:ext cx="7549907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Verstehen, was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psychische Gesundheit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ist und warum es wichtig ist, auf sie zu achten.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36246" y="4885607"/>
            <a:ext cx="5085898" cy="624840"/>
            <a:chOff x="0" y="0"/>
            <a:chExt cx="6781197" cy="83312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-8255"/>
              <a:ext cx="5942997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Lernen, dass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alle Emotionen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Teil unseres Wohlbefindens sind.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36246" y="6003656"/>
            <a:ext cx="5271878" cy="1853565"/>
            <a:chOff x="0" y="0"/>
            <a:chExt cx="7029170" cy="247142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4445"/>
              <a:ext cx="6190970" cy="2466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Einfache Wege entdecken, um mit unseren Gefühlen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umzugehen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, wie zum Beispiel mit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einer erwachsenen Person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zu sprechen, auf uns aufzupassen und Dinge zu tun, die uns helfen, dass es uns gut geht.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684262" y="3777082"/>
            <a:ext cx="8635971" cy="6682083"/>
          </a:xfrm>
          <a:custGeom>
            <a:avLst/>
            <a:gdLst/>
            <a:ahLst/>
            <a:cxnLst/>
            <a:rect l="l" t="t" r="r" b="b"/>
            <a:pathLst>
              <a:path w="8635971" h="6682083">
                <a:moveTo>
                  <a:pt x="0" y="0"/>
                </a:moveTo>
                <a:lnTo>
                  <a:pt x="8635972" y="0"/>
                </a:lnTo>
                <a:lnTo>
                  <a:pt x="8635972" y="6682083"/>
                </a:lnTo>
                <a:lnTo>
                  <a:pt x="0" y="6682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ist psychische Gesundheit?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12864" y="1394372"/>
            <a:ext cx="8808525" cy="7498257"/>
          </a:xfrm>
          <a:custGeom>
            <a:avLst/>
            <a:gdLst/>
            <a:ahLst/>
            <a:cxnLst/>
            <a:rect l="l" t="t" r="r" b="b"/>
            <a:pathLst>
              <a:path w="8808525" h="7498257">
                <a:moveTo>
                  <a:pt x="0" y="0"/>
                </a:moveTo>
                <a:lnTo>
                  <a:pt x="8808525" y="0"/>
                </a:lnTo>
                <a:lnTo>
                  <a:pt x="8808525" y="7498256"/>
                </a:lnTo>
                <a:lnTo>
                  <a:pt x="0" y="74982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Präsentation mit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Bildern.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Tafel, um die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Antworten zu notieren.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Verstehen, was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 Gesundheit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ist, und wir werden gemeinsam darüber nachdenken, wie man mit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Emotionen umgeht.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0273" y="703236"/>
            <a:ext cx="2082353" cy="2892157"/>
          </a:xfrm>
          <a:custGeom>
            <a:avLst/>
            <a:gdLst/>
            <a:ahLst/>
            <a:cxnLst/>
            <a:rect l="l" t="t" r="r" b="b"/>
            <a:pathLst>
              <a:path w="2082353" h="2892157">
                <a:moveTo>
                  <a:pt x="0" y="0"/>
                </a:moveTo>
                <a:lnTo>
                  <a:pt x="2082353" y="0"/>
                </a:lnTo>
                <a:lnTo>
                  <a:pt x="2082353" y="2892156"/>
                </a:lnTo>
                <a:lnTo>
                  <a:pt x="0" y="28921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8700" y="3993352"/>
            <a:ext cx="2765499" cy="2464751"/>
          </a:xfrm>
          <a:custGeom>
            <a:avLst/>
            <a:gdLst/>
            <a:ahLst/>
            <a:cxnLst/>
            <a:rect l="l" t="t" r="r" b="b"/>
            <a:pathLst>
              <a:path w="2765499" h="2464751">
                <a:moveTo>
                  <a:pt x="0" y="0"/>
                </a:moveTo>
                <a:lnTo>
                  <a:pt x="2765499" y="0"/>
                </a:lnTo>
                <a:lnTo>
                  <a:pt x="2765499" y="2464751"/>
                </a:lnTo>
                <a:lnTo>
                  <a:pt x="0" y="24647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309524" y="6856063"/>
            <a:ext cx="2203850" cy="2727702"/>
          </a:xfrm>
          <a:custGeom>
            <a:avLst/>
            <a:gdLst/>
            <a:ahLst/>
            <a:cxnLst/>
            <a:rect l="l" t="t" r="r" b="b"/>
            <a:pathLst>
              <a:path w="2203850" h="2727702">
                <a:moveTo>
                  <a:pt x="0" y="0"/>
                </a:moveTo>
                <a:lnTo>
                  <a:pt x="2203850" y="0"/>
                </a:lnTo>
                <a:lnTo>
                  <a:pt x="2203850" y="2727701"/>
                </a:lnTo>
                <a:lnTo>
                  <a:pt x="0" y="2727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964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9446163" y="796655"/>
            <a:ext cx="2571750" cy="2422113"/>
          </a:xfrm>
          <a:custGeom>
            <a:avLst/>
            <a:gdLst/>
            <a:ahLst/>
            <a:cxnLst/>
            <a:rect l="l" t="t" r="r" b="b"/>
            <a:pathLst>
              <a:path w="2571750" h="2422113">
                <a:moveTo>
                  <a:pt x="0" y="0"/>
                </a:moveTo>
                <a:lnTo>
                  <a:pt x="2571750" y="0"/>
                </a:lnTo>
                <a:lnTo>
                  <a:pt x="2571750" y="2422113"/>
                </a:lnTo>
                <a:lnTo>
                  <a:pt x="0" y="24221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6988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9426597" y="3582762"/>
            <a:ext cx="2610882" cy="2657386"/>
          </a:xfrm>
          <a:custGeom>
            <a:avLst/>
            <a:gdLst/>
            <a:ahLst/>
            <a:cxnLst/>
            <a:rect l="l" t="t" r="r" b="b"/>
            <a:pathLst>
              <a:path w="2610882" h="2657386">
                <a:moveTo>
                  <a:pt x="0" y="0"/>
                </a:moveTo>
                <a:lnTo>
                  <a:pt x="2610882" y="0"/>
                </a:lnTo>
                <a:lnTo>
                  <a:pt x="2610882" y="2657386"/>
                </a:lnTo>
                <a:lnTo>
                  <a:pt x="0" y="265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9490160" y="6541790"/>
            <a:ext cx="2483756" cy="2594001"/>
          </a:xfrm>
          <a:custGeom>
            <a:avLst/>
            <a:gdLst/>
            <a:ahLst/>
            <a:cxnLst/>
            <a:rect l="l" t="t" r="r" b="b"/>
            <a:pathLst>
              <a:path w="2483756" h="2594001">
                <a:moveTo>
                  <a:pt x="0" y="0"/>
                </a:moveTo>
                <a:lnTo>
                  <a:pt x="2483756" y="0"/>
                </a:lnTo>
                <a:lnTo>
                  <a:pt x="2483756" y="2594002"/>
                </a:lnTo>
                <a:lnTo>
                  <a:pt x="0" y="2594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4072637" y="2639748"/>
            <a:ext cx="39398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Momente, in denen wir uns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gut fühlen.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99454" y="2639748"/>
            <a:ext cx="39398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Momente, in denen uns etwas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erschreckt.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72637" y="5304257"/>
            <a:ext cx="38906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uns etwas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Sorgen bereitet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oder uns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wehtut.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99454" y="5304257"/>
            <a:ext cx="389068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uns etwas nicht gefällt oder wir glauben, dass etwas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nicht in Ordnung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ist.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72637" y="8298443"/>
            <a:ext cx="44665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wir Angst haben oder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nervös sind.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99454" y="8298443"/>
            <a:ext cx="446652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es ein Gefühl oder einen Geschmack gibt, den wir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nicht mögen.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72637" y="2120739"/>
            <a:ext cx="102415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Freude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99453" y="2120739"/>
            <a:ext cx="87863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Angst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72637" y="4785248"/>
            <a:ext cx="164236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Traurigkeit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99454" y="4785248"/>
            <a:ext cx="54149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Wut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72637" y="7779434"/>
            <a:ext cx="136850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Besorgnis: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599454" y="7779434"/>
            <a:ext cx="59555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Ekel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68005" y="733861"/>
            <a:ext cx="8096808" cy="6892408"/>
          </a:xfrm>
          <a:custGeom>
            <a:avLst/>
            <a:gdLst/>
            <a:ahLst/>
            <a:cxnLst/>
            <a:rect l="l" t="t" r="r" b="b"/>
            <a:pathLst>
              <a:path w="8096808" h="6892408">
                <a:moveTo>
                  <a:pt x="0" y="0"/>
                </a:moveTo>
                <a:lnTo>
                  <a:pt x="8096808" y="0"/>
                </a:lnTo>
                <a:lnTo>
                  <a:pt x="8096808" y="6892408"/>
                </a:lnTo>
                <a:lnTo>
                  <a:pt x="0" y="68924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457011"/>
            <a:ext cx="6399929" cy="1521834"/>
            <a:chOff x="0" y="0"/>
            <a:chExt cx="1685578" cy="4008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5578" cy="400812"/>
            </a:xfrm>
            <a:custGeom>
              <a:avLst/>
              <a:gdLst/>
              <a:ahLst/>
              <a:cxnLst/>
              <a:rect l="l" t="t" r="r" b="b"/>
              <a:pathLst>
                <a:path w="1685578" h="400812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364522"/>
                  </a:lnTo>
                  <a:cubicBezTo>
                    <a:pt x="1685578" y="384564"/>
                    <a:pt x="1669330" y="400812"/>
                    <a:pt x="1649287" y="400812"/>
                  </a:cubicBezTo>
                  <a:lnTo>
                    <a:pt x="36291" y="400812"/>
                  </a:lnTo>
                  <a:cubicBezTo>
                    <a:pt x="26666" y="400812"/>
                    <a:pt x="17435" y="396989"/>
                    <a:pt x="10629" y="390183"/>
                  </a:cubicBezTo>
                  <a:cubicBezTo>
                    <a:pt x="3823" y="383377"/>
                    <a:pt x="0" y="374147"/>
                    <a:pt x="0" y="364522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5578" cy="429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bedeutet es für dich, „auf die Psyche zu achten“?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3541624"/>
            <a:ext cx="6399929" cy="1494210"/>
            <a:chOff x="0" y="0"/>
            <a:chExt cx="1685578" cy="3935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393537"/>
            </a:xfrm>
            <a:custGeom>
              <a:avLst/>
              <a:gdLst/>
              <a:ahLst/>
              <a:cxnLst/>
              <a:rect l="l" t="t" r="r" b="b"/>
              <a:pathLst>
                <a:path w="1685578" h="393537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357246"/>
                  </a:lnTo>
                  <a:cubicBezTo>
                    <a:pt x="1685578" y="377289"/>
                    <a:pt x="1669330" y="393537"/>
                    <a:pt x="1649287" y="393537"/>
                  </a:cubicBezTo>
                  <a:lnTo>
                    <a:pt x="36291" y="393537"/>
                  </a:lnTo>
                  <a:cubicBezTo>
                    <a:pt x="26666" y="393537"/>
                    <a:pt x="17435" y="389713"/>
                    <a:pt x="10629" y="382907"/>
                  </a:cubicBezTo>
                  <a:cubicBezTo>
                    <a:pt x="3823" y="376102"/>
                    <a:pt x="0" y="366871"/>
                    <a:pt x="0" y="357246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422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fühlst du dich, wenn du traurig bist?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5598613"/>
            <a:ext cx="6399929" cy="1494210"/>
            <a:chOff x="0" y="0"/>
            <a:chExt cx="1685578" cy="3935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5578" cy="393537"/>
            </a:xfrm>
            <a:custGeom>
              <a:avLst/>
              <a:gdLst/>
              <a:ahLst/>
              <a:cxnLst/>
              <a:rect l="l" t="t" r="r" b="b"/>
              <a:pathLst>
                <a:path w="1685578" h="393537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357246"/>
                  </a:lnTo>
                  <a:cubicBezTo>
                    <a:pt x="1685578" y="377289"/>
                    <a:pt x="1669330" y="393537"/>
                    <a:pt x="1649287" y="393537"/>
                  </a:cubicBezTo>
                  <a:lnTo>
                    <a:pt x="36291" y="393537"/>
                  </a:lnTo>
                  <a:cubicBezTo>
                    <a:pt x="26666" y="393537"/>
                    <a:pt x="17435" y="389713"/>
                    <a:pt x="10629" y="382907"/>
                  </a:cubicBezTo>
                  <a:cubicBezTo>
                    <a:pt x="3823" y="376102"/>
                    <a:pt x="0" y="366871"/>
                    <a:pt x="0" y="357246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5578" cy="422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tust du, um dich besser zu fühlen?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7655602"/>
            <a:ext cx="6399929" cy="1494210"/>
            <a:chOff x="0" y="0"/>
            <a:chExt cx="1685578" cy="39353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5578" cy="393537"/>
            </a:xfrm>
            <a:custGeom>
              <a:avLst/>
              <a:gdLst/>
              <a:ahLst/>
              <a:cxnLst/>
              <a:rect l="l" t="t" r="r" b="b"/>
              <a:pathLst>
                <a:path w="1685578" h="393537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357246"/>
                  </a:lnTo>
                  <a:cubicBezTo>
                    <a:pt x="1685578" y="377289"/>
                    <a:pt x="1669330" y="393537"/>
                    <a:pt x="1649287" y="393537"/>
                  </a:cubicBezTo>
                  <a:lnTo>
                    <a:pt x="36291" y="393537"/>
                  </a:lnTo>
                  <a:cubicBezTo>
                    <a:pt x="26666" y="393537"/>
                    <a:pt x="17435" y="389713"/>
                    <a:pt x="10629" y="382907"/>
                  </a:cubicBezTo>
                  <a:cubicBezTo>
                    <a:pt x="3823" y="376102"/>
                    <a:pt x="0" y="366871"/>
                    <a:pt x="0" y="357246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685578" cy="422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tust du, wenn du dich besorgt fühlst?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112864" y="8206837"/>
            <a:ext cx="10175136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Alle Emotionen sind normal. Du kannst sie teilen, wenn du möchtest, aber wir alle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hören mit Respekt zu.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Emotionen identifizieren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06629" y="2455263"/>
            <a:ext cx="9391222" cy="5376474"/>
          </a:xfrm>
          <a:custGeom>
            <a:avLst/>
            <a:gdLst/>
            <a:ahLst/>
            <a:cxnLst/>
            <a:rect l="l" t="t" r="r" b="b"/>
            <a:pathLst>
              <a:path w="9391222" h="5376474">
                <a:moveTo>
                  <a:pt x="0" y="0"/>
                </a:moveTo>
                <a:lnTo>
                  <a:pt x="9391222" y="0"/>
                </a:lnTo>
                <a:lnTo>
                  <a:pt x="9391222" y="5376474"/>
                </a:lnTo>
                <a:lnTo>
                  <a:pt x="0" y="53764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Liste der Emotionen.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Bilder aus dem Druckmaterial.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verschiedene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Emotionen erkennen,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verstehen, was sie bedeuten, und darüber nachdenken, was wir tun können, wenn wir sie fühlen.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501575" y="5087723"/>
            <a:ext cx="7284851" cy="4170577"/>
          </a:xfrm>
          <a:custGeom>
            <a:avLst/>
            <a:gdLst/>
            <a:ahLst/>
            <a:cxnLst/>
            <a:rect l="l" t="t" r="r" b="b"/>
            <a:pathLst>
              <a:path w="7284851" h="4170577">
                <a:moveTo>
                  <a:pt x="0" y="0"/>
                </a:moveTo>
                <a:lnTo>
                  <a:pt x="7284850" y="0"/>
                </a:lnTo>
                <a:lnTo>
                  <a:pt x="7284850" y="4170577"/>
                </a:lnTo>
                <a:lnTo>
                  <a:pt x="0" y="4170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704084" y="1680287"/>
            <a:ext cx="3086100" cy="2233422"/>
            <a:chOff x="0" y="0"/>
            <a:chExt cx="812800" cy="5882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88226"/>
            </a:xfrm>
            <a:custGeom>
              <a:avLst/>
              <a:gdLst/>
              <a:ahLst/>
              <a:cxnLst/>
              <a:rect l="l" t="t" r="r" b="b"/>
              <a:pathLst>
                <a:path w="812800" h="58822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12967"/>
                  </a:lnTo>
                  <a:cubicBezTo>
                    <a:pt x="812800" y="532927"/>
                    <a:pt x="804871" y="552070"/>
                    <a:pt x="790757" y="566183"/>
                  </a:cubicBezTo>
                  <a:cubicBezTo>
                    <a:pt x="776643" y="580297"/>
                    <a:pt x="757501" y="588226"/>
                    <a:pt x="737541" y="588226"/>
                  </a:cubicBezTo>
                  <a:lnTo>
                    <a:pt x="75259" y="588226"/>
                  </a:lnTo>
                  <a:cubicBezTo>
                    <a:pt x="33695" y="588226"/>
                    <a:pt x="0" y="554532"/>
                    <a:pt x="0" y="51296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812800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Emotionen kennt ihr?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635328" y="1680287"/>
            <a:ext cx="3086100" cy="2233422"/>
            <a:chOff x="0" y="0"/>
            <a:chExt cx="812800" cy="5882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88226"/>
            </a:xfrm>
            <a:custGeom>
              <a:avLst/>
              <a:gdLst/>
              <a:ahLst/>
              <a:cxnLst/>
              <a:rect l="l" t="t" r="r" b="b"/>
              <a:pathLst>
                <a:path w="812800" h="58822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12967"/>
                  </a:lnTo>
                  <a:cubicBezTo>
                    <a:pt x="812800" y="532927"/>
                    <a:pt x="804871" y="552070"/>
                    <a:pt x="790757" y="566183"/>
                  </a:cubicBezTo>
                  <a:cubicBezTo>
                    <a:pt x="776643" y="580297"/>
                    <a:pt x="757501" y="588226"/>
                    <a:pt x="737541" y="588226"/>
                  </a:cubicBezTo>
                  <a:lnTo>
                    <a:pt x="75259" y="588226"/>
                  </a:lnTo>
                  <a:cubicBezTo>
                    <a:pt x="33695" y="588226"/>
                    <a:pt x="0" y="554532"/>
                    <a:pt x="0" y="51296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812800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Wann hast du Freude empfunden?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566572" y="1680287"/>
            <a:ext cx="3086100" cy="2233422"/>
            <a:chOff x="0" y="0"/>
            <a:chExt cx="812800" cy="5882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88226"/>
            </a:xfrm>
            <a:custGeom>
              <a:avLst/>
              <a:gdLst/>
              <a:ahLst/>
              <a:cxnLst/>
              <a:rect l="l" t="t" r="r" b="b"/>
              <a:pathLst>
                <a:path w="812800" h="58822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12967"/>
                  </a:lnTo>
                  <a:cubicBezTo>
                    <a:pt x="812800" y="532927"/>
                    <a:pt x="804871" y="552070"/>
                    <a:pt x="790757" y="566183"/>
                  </a:cubicBezTo>
                  <a:cubicBezTo>
                    <a:pt x="776643" y="580297"/>
                    <a:pt x="757501" y="588226"/>
                    <a:pt x="737541" y="588226"/>
                  </a:cubicBezTo>
                  <a:lnTo>
                    <a:pt x="75259" y="588226"/>
                  </a:lnTo>
                  <a:cubicBezTo>
                    <a:pt x="33695" y="588226"/>
                    <a:pt x="0" y="554532"/>
                    <a:pt x="0" y="51296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Wann hast du Traurigkeit empfunden?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97816" y="1680287"/>
            <a:ext cx="3086100" cy="2233422"/>
            <a:chOff x="0" y="0"/>
            <a:chExt cx="812800" cy="5882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88226"/>
            </a:xfrm>
            <a:custGeom>
              <a:avLst/>
              <a:gdLst/>
              <a:ahLst/>
              <a:cxnLst/>
              <a:rect l="l" t="t" r="r" b="b"/>
              <a:pathLst>
                <a:path w="812800" h="588226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12967"/>
                  </a:lnTo>
                  <a:cubicBezTo>
                    <a:pt x="812800" y="532927"/>
                    <a:pt x="804871" y="552070"/>
                    <a:pt x="790757" y="566183"/>
                  </a:cubicBezTo>
                  <a:cubicBezTo>
                    <a:pt x="776643" y="580297"/>
                    <a:pt x="757501" y="588226"/>
                    <a:pt x="737541" y="588226"/>
                  </a:cubicBezTo>
                  <a:lnTo>
                    <a:pt x="75259" y="588226"/>
                  </a:lnTo>
                  <a:cubicBezTo>
                    <a:pt x="33695" y="588226"/>
                    <a:pt x="0" y="554532"/>
                    <a:pt x="0" y="512967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12800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tust du, wenn du wütend oder traurig bist?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0273" y="703236"/>
            <a:ext cx="2082353" cy="2892157"/>
          </a:xfrm>
          <a:custGeom>
            <a:avLst/>
            <a:gdLst/>
            <a:ahLst/>
            <a:cxnLst/>
            <a:rect l="l" t="t" r="r" b="b"/>
            <a:pathLst>
              <a:path w="2082353" h="2892157">
                <a:moveTo>
                  <a:pt x="0" y="0"/>
                </a:moveTo>
                <a:lnTo>
                  <a:pt x="2082353" y="0"/>
                </a:lnTo>
                <a:lnTo>
                  <a:pt x="2082353" y="2892156"/>
                </a:lnTo>
                <a:lnTo>
                  <a:pt x="0" y="28921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28700" y="3993352"/>
            <a:ext cx="2765499" cy="2464751"/>
          </a:xfrm>
          <a:custGeom>
            <a:avLst/>
            <a:gdLst/>
            <a:ahLst/>
            <a:cxnLst/>
            <a:rect l="l" t="t" r="r" b="b"/>
            <a:pathLst>
              <a:path w="2765499" h="2464751">
                <a:moveTo>
                  <a:pt x="0" y="0"/>
                </a:moveTo>
                <a:lnTo>
                  <a:pt x="2765499" y="0"/>
                </a:lnTo>
                <a:lnTo>
                  <a:pt x="2765499" y="2464751"/>
                </a:lnTo>
                <a:lnTo>
                  <a:pt x="0" y="24647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309524" y="6856063"/>
            <a:ext cx="2203850" cy="2727702"/>
          </a:xfrm>
          <a:custGeom>
            <a:avLst/>
            <a:gdLst/>
            <a:ahLst/>
            <a:cxnLst/>
            <a:rect l="l" t="t" r="r" b="b"/>
            <a:pathLst>
              <a:path w="2203850" h="2727702">
                <a:moveTo>
                  <a:pt x="0" y="0"/>
                </a:moveTo>
                <a:lnTo>
                  <a:pt x="2203850" y="0"/>
                </a:lnTo>
                <a:lnTo>
                  <a:pt x="2203850" y="2727701"/>
                </a:lnTo>
                <a:lnTo>
                  <a:pt x="0" y="2727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9648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9446163" y="796655"/>
            <a:ext cx="2571750" cy="2422113"/>
          </a:xfrm>
          <a:custGeom>
            <a:avLst/>
            <a:gdLst/>
            <a:ahLst/>
            <a:cxnLst/>
            <a:rect l="l" t="t" r="r" b="b"/>
            <a:pathLst>
              <a:path w="2571750" h="2422113">
                <a:moveTo>
                  <a:pt x="0" y="0"/>
                </a:moveTo>
                <a:lnTo>
                  <a:pt x="2571750" y="0"/>
                </a:lnTo>
                <a:lnTo>
                  <a:pt x="2571750" y="2422113"/>
                </a:lnTo>
                <a:lnTo>
                  <a:pt x="0" y="24221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69884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9426597" y="3582762"/>
            <a:ext cx="2610882" cy="2657386"/>
          </a:xfrm>
          <a:custGeom>
            <a:avLst/>
            <a:gdLst/>
            <a:ahLst/>
            <a:cxnLst/>
            <a:rect l="l" t="t" r="r" b="b"/>
            <a:pathLst>
              <a:path w="2610882" h="2657386">
                <a:moveTo>
                  <a:pt x="0" y="0"/>
                </a:moveTo>
                <a:lnTo>
                  <a:pt x="2610882" y="0"/>
                </a:lnTo>
                <a:lnTo>
                  <a:pt x="2610882" y="2657386"/>
                </a:lnTo>
                <a:lnTo>
                  <a:pt x="0" y="26573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9490160" y="6541790"/>
            <a:ext cx="2483756" cy="2594001"/>
          </a:xfrm>
          <a:custGeom>
            <a:avLst/>
            <a:gdLst/>
            <a:ahLst/>
            <a:cxnLst/>
            <a:rect l="l" t="t" r="r" b="b"/>
            <a:pathLst>
              <a:path w="2483756" h="2594001">
                <a:moveTo>
                  <a:pt x="0" y="0"/>
                </a:moveTo>
                <a:lnTo>
                  <a:pt x="2483756" y="0"/>
                </a:lnTo>
                <a:lnTo>
                  <a:pt x="2483756" y="2594002"/>
                </a:lnTo>
                <a:lnTo>
                  <a:pt x="0" y="25940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4072637" y="2639748"/>
            <a:ext cx="39398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Momente, in denen wir uns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gut fühlen.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99454" y="2639748"/>
            <a:ext cx="3939808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Momente, in denen uns etwas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erschreckt.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72637" y="5304257"/>
            <a:ext cx="389068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uns etwas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Sorgen bereitet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oder uns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wehtut.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99454" y="5304257"/>
            <a:ext cx="389068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uns etwas nicht gefällt oder wir glauben, dass etwas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nicht in Ordnung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ist.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72637" y="8298443"/>
            <a:ext cx="44665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wir Angst haben oder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nervös sind.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99454" y="8298443"/>
            <a:ext cx="446652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es ein Gefühl oder einen Geschmack gibt, den wir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nicht mögen.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72637" y="2120739"/>
            <a:ext cx="103500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Freude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99454" y="2120739"/>
            <a:ext cx="88794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Angst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072637" y="4785248"/>
            <a:ext cx="165977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Traurigkeit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599454" y="4785248"/>
            <a:ext cx="54149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Wut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72637" y="7779434"/>
            <a:ext cx="136850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Besorgnis: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599454" y="7779434"/>
            <a:ext cx="60186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Ekel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859618" y="-1116049"/>
            <a:ext cx="8857262" cy="12519098"/>
          </a:xfrm>
          <a:custGeom>
            <a:avLst/>
            <a:gdLst/>
            <a:ahLst/>
            <a:cxnLst/>
            <a:rect l="l" t="t" r="r" b="b"/>
            <a:pathLst>
              <a:path w="8857262" h="12519098">
                <a:moveTo>
                  <a:pt x="0" y="0"/>
                </a:moveTo>
                <a:lnTo>
                  <a:pt x="8857262" y="0"/>
                </a:lnTo>
                <a:lnTo>
                  <a:pt x="8857262" y="12519098"/>
                </a:lnTo>
                <a:lnTo>
                  <a:pt x="0" y="125190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4934871" y="0"/>
            <a:ext cx="8612927" cy="10287000"/>
            <a:chOff x="0" y="0"/>
            <a:chExt cx="226842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425" cy="2709333"/>
            </a:xfrm>
            <a:custGeom>
              <a:avLst/>
              <a:gdLst/>
              <a:ahLst/>
              <a:cxnLst/>
              <a:rect l="l" t="t" r="r" b="b"/>
              <a:pathLst>
                <a:path w="2268425" h="2709333">
                  <a:moveTo>
                    <a:pt x="0" y="0"/>
                  </a:moveTo>
                  <a:lnTo>
                    <a:pt x="2268425" y="0"/>
                  </a:lnTo>
                  <a:lnTo>
                    <a:pt x="226842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26842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8364" y="3100141"/>
            <a:ext cx="6399929" cy="1831800"/>
            <a:chOff x="0" y="0"/>
            <a:chExt cx="1685578" cy="482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glaubst du, wie sich diese Person gerade fühlt?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8364" y="5355059"/>
            <a:ext cx="6399929" cy="1831800"/>
            <a:chOff x="0" y="0"/>
            <a:chExt cx="1685578" cy="4824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würdest du tun, um dich in dieser Situation besser zu fühlen?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671165" y="-1382148"/>
            <a:ext cx="9012433" cy="13051296"/>
          </a:xfrm>
          <a:custGeom>
            <a:avLst/>
            <a:gdLst/>
            <a:ahLst/>
            <a:cxnLst/>
            <a:rect l="l" t="t" r="r" b="b"/>
            <a:pathLst>
              <a:path w="9012433" h="13051296">
                <a:moveTo>
                  <a:pt x="0" y="0"/>
                </a:moveTo>
                <a:lnTo>
                  <a:pt x="9012434" y="0"/>
                </a:lnTo>
                <a:lnTo>
                  <a:pt x="9012434" y="13051296"/>
                </a:lnTo>
                <a:lnTo>
                  <a:pt x="0" y="13051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088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5090103" y="0"/>
            <a:ext cx="8612927" cy="10287000"/>
            <a:chOff x="0" y="0"/>
            <a:chExt cx="226842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425" cy="2709333"/>
            </a:xfrm>
            <a:custGeom>
              <a:avLst/>
              <a:gdLst/>
              <a:ahLst/>
              <a:cxnLst/>
              <a:rect l="l" t="t" r="r" b="b"/>
              <a:pathLst>
                <a:path w="2268425" h="2709333">
                  <a:moveTo>
                    <a:pt x="0" y="0"/>
                  </a:moveTo>
                  <a:lnTo>
                    <a:pt x="2268425" y="0"/>
                  </a:lnTo>
                  <a:lnTo>
                    <a:pt x="226842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26842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8364" y="3100141"/>
            <a:ext cx="6399929" cy="1831800"/>
            <a:chOff x="0" y="0"/>
            <a:chExt cx="1685578" cy="482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glaubst du, wie sich diese Person gerade fühlt?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8364" y="5355059"/>
            <a:ext cx="6399929" cy="1831800"/>
            <a:chOff x="0" y="0"/>
            <a:chExt cx="1685578" cy="4824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würdest du tun, um dich in dieser Situation besser zu fühlen?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2640566" y="-1688631"/>
            <a:ext cx="9411261" cy="13664263"/>
          </a:xfrm>
          <a:custGeom>
            <a:avLst/>
            <a:gdLst/>
            <a:ahLst/>
            <a:cxnLst/>
            <a:rect l="l" t="t" r="r" b="b"/>
            <a:pathLst>
              <a:path w="9411261" h="13664263">
                <a:moveTo>
                  <a:pt x="0" y="0"/>
                </a:moveTo>
                <a:lnTo>
                  <a:pt x="9411261" y="0"/>
                </a:lnTo>
                <a:lnTo>
                  <a:pt x="9411261" y="13664262"/>
                </a:lnTo>
                <a:lnTo>
                  <a:pt x="0" y="136642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 rot="-10800000">
            <a:off x="5565401" y="0"/>
            <a:ext cx="8612927" cy="10287000"/>
            <a:chOff x="0" y="0"/>
            <a:chExt cx="226842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68425" cy="2709333"/>
            </a:xfrm>
            <a:custGeom>
              <a:avLst/>
              <a:gdLst/>
              <a:ahLst/>
              <a:cxnLst/>
              <a:rect l="l" t="t" r="r" b="b"/>
              <a:pathLst>
                <a:path w="2268425" h="2709333">
                  <a:moveTo>
                    <a:pt x="0" y="0"/>
                  </a:moveTo>
                  <a:lnTo>
                    <a:pt x="2268425" y="0"/>
                  </a:lnTo>
                  <a:lnTo>
                    <a:pt x="226842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268425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8364" y="3100141"/>
            <a:ext cx="6399929" cy="1831800"/>
            <a:chOff x="0" y="0"/>
            <a:chExt cx="1685578" cy="482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glaubst du, wie sich diese Person gerade fühlt?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8364" y="5355059"/>
            <a:ext cx="6399929" cy="1831800"/>
            <a:chOff x="0" y="0"/>
            <a:chExt cx="1685578" cy="4824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würdest du tun, um dich in dieser Situation besser zu fühlen?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3611" y="478443"/>
            <a:ext cx="6758392" cy="9273951"/>
          </a:xfrm>
          <a:custGeom>
            <a:avLst/>
            <a:gdLst/>
            <a:ahLst/>
            <a:cxnLst/>
            <a:rect l="l" t="t" r="r" b="b"/>
            <a:pathLst>
              <a:path w="6758392" h="9273951">
                <a:moveTo>
                  <a:pt x="0" y="0"/>
                </a:moveTo>
                <a:lnTo>
                  <a:pt x="6758391" y="0"/>
                </a:lnTo>
                <a:lnTo>
                  <a:pt x="6758391" y="9273951"/>
                </a:lnTo>
                <a:lnTo>
                  <a:pt x="0" y="92739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722111" y="3159689"/>
            <a:ext cx="6399929" cy="1831800"/>
            <a:chOff x="0" y="0"/>
            <a:chExt cx="1685578" cy="4824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glaubst du, wie sich diese Person gerade fühlt?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22111" y="5325285"/>
            <a:ext cx="6399929" cy="1831800"/>
            <a:chOff x="0" y="0"/>
            <a:chExt cx="1685578" cy="482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5578" cy="482449"/>
            </a:xfrm>
            <a:custGeom>
              <a:avLst/>
              <a:gdLst/>
              <a:ahLst/>
              <a:cxnLst/>
              <a:rect l="l" t="t" r="r" b="b"/>
              <a:pathLst>
                <a:path w="1685578" h="482449">
                  <a:moveTo>
                    <a:pt x="36291" y="0"/>
                  </a:moveTo>
                  <a:lnTo>
                    <a:pt x="1649287" y="0"/>
                  </a:lnTo>
                  <a:cubicBezTo>
                    <a:pt x="1658912" y="0"/>
                    <a:pt x="1668143" y="3823"/>
                    <a:pt x="1674949" y="10629"/>
                  </a:cubicBezTo>
                  <a:cubicBezTo>
                    <a:pt x="1681755" y="17435"/>
                    <a:pt x="1685578" y="26666"/>
                    <a:pt x="1685578" y="36291"/>
                  </a:cubicBezTo>
                  <a:lnTo>
                    <a:pt x="1685578" y="446159"/>
                  </a:lnTo>
                  <a:cubicBezTo>
                    <a:pt x="1685578" y="466202"/>
                    <a:pt x="1669330" y="482449"/>
                    <a:pt x="1649287" y="482449"/>
                  </a:cubicBezTo>
                  <a:lnTo>
                    <a:pt x="36291" y="482449"/>
                  </a:lnTo>
                  <a:cubicBezTo>
                    <a:pt x="26666" y="482449"/>
                    <a:pt x="17435" y="478626"/>
                    <a:pt x="10629" y="471820"/>
                  </a:cubicBezTo>
                  <a:cubicBezTo>
                    <a:pt x="3823" y="465014"/>
                    <a:pt x="0" y="455784"/>
                    <a:pt x="0" y="446159"/>
                  </a:cubicBezTo>
                  <a:lnTo>
                    <a:pt x="0" y="36291"/>
                  </a:lnTo>
                  <a:cubicBezTo>
                    <a:pt x="0" y="16248"/>
                    <a:pt x="16248" y="0"/>
                    <a:pt x="362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5578" cy="5110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würdest du tun, um dich in dieser Situation besser zu fühlen?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Der Baum des Wohlbefindens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47427" y="904302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Großes Papier oder eine Tafel, um den Baum zu zeichnen.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Papierausschnitte in Blattform (oder Post-its).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Marker, Farbstifte.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erstellen einen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Baum des Wohlbefindens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mit Ideen und Handlungen, die uns helfen, uns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besser zu fühlen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wenn wir traurig, nervös oder besorgt sind.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600450"/>
            <a:ext cx="3674537" cy="3528822"/>
            <a:chOff x="0" y="0"/>
            <a:chExt cx="967779" cy="9294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7779" cy="929402"/>
            </a:xfrm>
            <a:custGeom>
              <a:avLst/>
              <a:gdLst/>
              <a:ahLst/>
              <a:cxnLst/>
              <a:rect l="l" t="t" r="r" b="b"/>
              <a:pathLst>
                <a:path w="967779" h="929402">
                  <a:moveTo>
                    <a:pt x="63207" y="0"/>
                  </a:moveTo>
                  <a:lnTo>
                    <a:pt x="904572" y="0"/>
                  </a:lnTo>
                  <a:cubicBezTo>
                    <a:pt x="939480" y="0"/>
                    <a:pt x="967779" y="28299"/>
                    <a:pt x="967779" y="63207"/>
                  </a:cubicBezTo>
                  <a:lnTo>
                    <a:pt x="967779" y="866194"/>
                  </a:lnTo>
                  <a:cubicBezTo>
                    <a:pt x="967779" y="882958"/>
                    <a:pt x="961120" y="899035"/>
                    <a:pt x="949266" y="910889"/>
                  </a:cubicBezTo>
                  <a:cubicBezTo>
                    <a:pt x="937413" y="922742"/>
                    <a:pt x="921336" y="929402"/>
                    <a:pt x="904572" y="929402"/>
                  </a:cubicBezTo>
                  <a:lnTo>
                    <a:pt x="63207" y="929402"/>
                  </a:lnTo>
                  <a:cubicBezTo>
                    <a:pt x="28299" y="929402"/>
                    <a:pt x="0" y="901103"/>
                    <a:pt x="0" y="866194"/>
                  </a:cubicBezTo>
                  <a:lnTo>
                    <a:pt x="0" y="63207"/>
                  </a:lnTo>
                  <a:cubicBezTo>
                    <a:pt x="0" y="46444"/>
                    <a:pt x="6659" y="30367"/>
                    <a:pt x="18513" y="18513"/>
                  </a:cubicBezTo>
                  <a:cubicBezTo>
                    <a:pt x="30367" y="6659"/>
                    <a:pt x="46444" y="0"/>
                    <a:pt x="6320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967779" cy="10151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Handlungen können wir alle tun, um auf unser Wohlbefinden zu achten?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7744057" y="2143116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8745007" y="6571057"/>
            <a:ext cx="1814798" cy="1778502"/>
          </a:xfrm>
          <a:custGeom>
            <a:avLst/>
            <a:gdLst/>
            <a:ahLst/>
            <a:cxnLst/>
            <a:rect l="l" t="t" r="r" b="b"/>
            <a:pathLst>
              <a:path w="1814798" h="1778502">
                <a:moveTo>
                  <a:pt x="0" y="0"/>
                </a:moveTo>
                <a:lnTo>
                  <a:pt x="1814798" y="0"/>
                </a:lnTo>
                <a:lnTo>
                  <a:pt x="1814798" y="1778502"/>
                </a:lnTo>
                <a:lnTo>
                  <a:pt x="0" y="1778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7470466" y="3621836"/>
            <a:ext cx="1784426" cy="1748738"/>
          </a:xfrm>
          <a:custGeom>
            <a:avLst/>
            <a:gdLst/>
            <a:ahLst/>
            <a:cxnLst/>
            <a:rect l="l" t="t" r="r" b="b"/>
            <a:pathLst>
              <a:path w="1784426" h="1748738">
                <a:moveTo>
                  <a:pt x="0" y="0"/>
                </a:moveTo>
                <a:lnTo>
                  <a:pt x="1784426" y="0"/>
                </a:lnTo>
                <a:lnTo>
                  <a:pt x="1784426" y="1748737"/>
                </a:lnTo>
                <a:lnTo>
                  <a:pt x="0" y="1748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0248833" y="2355155"/>
            <a:ext cx="1917665" cy="1879312"/>
          </a:xfrm>
          <a:custGeom>
            <a:avLst/>
            <a:gdLst/>
            <a:ahLst/>
            <a:cxnLst/>
            <a:rect l="l" t="t" r="r" b="b"/>
            <a:pathLst>
              <a:path w="1917665" h="1879312">
                <a:moveTo>
                  <a:pt x="0" y="0"/>
                </a:moveTo>
                <a:lnTo>
                  <a:pt x="1917665" y="0"/>
                </a:lnTo>
                <a:lnTo>
                  <a:pt x="1917665" y="1879312"/>
                </a:lnTo>
                <a:lnTo>
                  <a:pt x="0" y="1879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0394873" y="4823230"/>
            <a:ext cx="1802857" cy="1766800"/>
          </a:xfrm>
          <a:custGeom>
            <a:avLst/>
            <a:gdLst/>
            <a:ahLst/>
            <a:cxnLst/>
            <a:rect l="l" t="t" r="r" b="b"/>
            <a:pathLst>
              <a:path w="1802857" h="1766800">
                <a:moveTo>
                  <a:pt x="0" y="0"/>
                </a:moveTo>
                <a:lnTo>
                  <a:pt x="1802856" y="0"/>
                </a:lnTo>
                <a:lnTo>
                  <a:pt x="1802856" y="1766799"/>
                </a:lnTo>
                <a:lnTo>
                  <a:pt x="0" y="1766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12626571" y="6771664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7" y="0"/>
                </a:lnTo>
                <a:lnTo>
                  <a:pt x="1610097" y="1577895"/>
                </a:lnTo>
                <a:lnTo>
                  <a:pt x="0" y="15778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12626571" y="4169180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7" y="0"/>
                </a:lnTo>
                <a:lnTo>
                  <a:pt x="1610097" y="1577894"/>
                </a:lnTo>
                <a:lnTo>
                  <a:pt x="0" y="1577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1725930" y="1028700"/>
            <a:ext cx="1483614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Schreibe oder zeichne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auf Papierblätter etwas,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das dir hilft,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wenn du dich nicht gut fühlst, und klebe es an den Baum.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09940" y="6714183"/>
            <a:ext cx="1484933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 einer befreundeten Person sprechen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20212" y="4102505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Musik hören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85267" y="2879725"/>
            <a:ext cx="1701299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Tief durchatmen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559805" y="5298186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Sport treiben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689153" y="7343124"/>
            <a:ext cx="148493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Zeichnen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689153" y="4564427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Um Hilfe bitten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031807"/>
            <a:ext cx="5698816" cy="1928622"/>
            <a:chOff x="0" y="0"/>
            <a:chExt cx="1500923" cy="5079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00923" cy="507950"/>
            </a:xfrm>
            <a:custGeom>
              <a:avLst/>
              <a:gdLst/>
              <a:ahLst/>
              <a:cxnLst/>
              <a:rect l="l" t="t" r="r" b="b"/>
              <a:pathLst>
                <a:path w="1500923" h="507950">
                  <a:moveTo>
                    <a:pt x="40755" y="0"/>
                  </a:moveTo>
                  <a:lnTo>
                    <a:pt x="1460167" y="0"/>
                  </a:lnTo>
                  <a:cubicBezTo>
                    <a:pt x="1470976" y="0"/>
                    <a:pt x="1481343" y="4294"/>
                    <a:pt x="1488986" y="11937"/>
                  </a:cubicBezTo>
                  <a:cubicBezTo>
                    <a:pt x="1496629" y="19580"/>
                    <a:pt x="1500923" y="29946"/>
                    <a:pt x="1500923" y="40755"/>
                  </a:cubicBezTo>
                  <a:lnTo>
                    <a:pt x="1500923" y="467194"/>
                  </a:lnTo>
                  <a:cubicBezTo>
                    <a:pt x="1500923" y="478003"/>
                    <a:pt x="1496629" y="488370"/>
                    <a:pt x="1488986" y="496013"/>
                  </a:cubicBezTo>
                  <a:cubicBezTo>
                    <a:pt x="1481343" y="503656"/>
                    <a:pt x="1470976" y="507950"/>
                    <a:pt x="1460167" y="507950"/>
                  </a:cubicBezTo>
                  <a:lnTo>
                    <a:pt x="40755" y="507950"/>
                  </a:lnTo>
                  <a:cubicBezTo>
                    <a:pt x="29946" y="507950"/>
                    <a:pt x="19580" y="503656"/>
                    <a:pt x="11937" y="496013"/>
                  </a:cubicBezTo>
                  <a:cubicBezTo>
                    <a:pt x="4294" y="488370"/>
                    <a:pt x="0" y="478003"/>
                    <a:pt x="0" y="467194"/>
                  </a:cubicBezTo>
                  <a:lnTo>
                    <a:pt x="0" y="40755"/>
                  </a:lnTo>
                  <a:cubicBezTo>
                    <a:pt x="0" y="29946"/>
                    <a:pt x="4294" y="19580"/>
                    <a:pt x="11937" y="11937"/>
                  </a:cubicBezTo>
                  <a:cubicBezTo>
                    <a:pt x="19580" y="4294"/>
                    <a:pt x="29946" y="0"/>
                    <a:pt x="4075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500923" cy="593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können wir tun, um auf unser Wohlbefinden zu achten?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4368397"/>
            <a:ext cx="5698816" cy="1879312"/>
            <a:chOff x="0" y="0"/>
            <a:chExt cx="1500923" cy="4949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00923" cy="494963"/>
            </a:xfrm>
            <a:custGeom>
              <a:avLst/>
              <a:gdLst/>
              <a:ahLst/>
              <a:cxnLst/>
              <a:rect l="l" t="t" r="r" b="b"/>
              <a:pathLst>
                <a:path w="1500923" h="494963">
                  <a:moveTo>
                    <a:pt x="40755" y="0"/>
                  </a:moveTo>
                  <a:lnTo>
                    <a:pt x="1460167" y="0"/>
                  </a:lnTo>
                  <a:cubicBezTo>
                    <a:pt x="1470976" y="0"/>
                    <a:pt x="1481343" y="4294"/>
                    <a:pt x="1488986" y="11937"/>
                  </a:cubicBezTo>
                  <a:cubicBezTo>
                    <a:pt x="1496629" y="19580"/>
                    <a:pt x="1500923" y="29946"/>
                    <a:pt x="1500923" y="40755"/>
                  </a:cubicBezTo>
                  <a:lnTo>
                    <a:pt x="1500923" y="454207"/>
                  </a:lnTo>
                  <a:cubicBezTo>
                    <a:pt x="1500923" y="465016"/>
                    <a:pt x="1496629" y="475383"/>
                    <a:pt x="1488986" y="483026"/>
                  </a:cubicBezTo>
                  <a:cubicBezTo>
                    <a:pt x="1481343" y="490669"/>
                    <a:pt x="1470976" y="494963"/>
                    <a:pt x="1460167" y="494963"/>
                  </a:cubicBezTo>
                  <a:lnTo>
                    <a:pt x="40755" y="494963"/>
                  </a:lnTo>
                  <a:cubicBezTo>
                    <a:pt x="29946" y="494963"/>
                    <a:pt x="19580" y="490669"/>
                    <a:pt x="11937" y="483026"/>
                  </a:cubicBezTo>
                  <a:cubicBezTo>
                    <a:pt x="4294" y="475383"/>
                    <a:pt x="0" y="465016"/>
                    <a:pt x="0" y="454207"/>
                  </a:cubicBezTo>
                  <a:lnTo>
                    <a:pt x="0" y="40755"/>
                  </a:lnTo>
                  <a:cubicBezTo>
                    <a:pt x="0" y="29946"/>
                    <a:pt x="4294" y="19580"/>
                    <a:pt x="11937" y="11937"/>
                  </a:cubicBezTo>
                  <a:cubicBezTo>
                    <a:pt x="19580" y="4294"/>
                    <a:pt x="29946" y="0"/>
                    <a:pt x="4075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500923" cy="58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 Idee vom Baum gefällt dir am besten?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744057" y="2143116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1732895" y="1028700"/>
            <a:ext cx="1482221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Schreibe oder zeichne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auf Papierblätter etwas,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das dir hilft,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du dich nicht gut fühlst, und klebe es an den Baum.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7104" y="6638234"/>
            <a:ext cx="5907687" cy="213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</a:t>
            </a:r>
          </a:p>
          <a:p>
            <a:pPr algn="l">
              <a:lnSpc>
                <a:spcPts val="2800"/>
              </a:lnSpc>
              <a:spcBef>
                <a:spcPct val="0"/>
              </a:spcBef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gibt keine falschen Antworten. Du kannst schreiben oder zeichnen, was du möchtest. Der Baum bleibt im Klassenzimmer, um uns daran zu erinnern, wie wir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auf uns aufpassen.</a:t>
            </a:r>
          </a:p>
        </p:txBody>
      </p:sp>
      <p:sp>
        <p:nvSpPr>
          <p:cNvPr id="11" name="Freeform 11"/>
          <p:cNvSpPr/>
          <p:nvPr/>
        </p:nvSpPr>
        <p:spPr>
          <a:xfrm>
            <a:off x="8745007" y="6571057"/>
            <a:ext cx="1814798" cy="1778502"/>
          </a:xfrm>
          <a:custGeom>
            <a:avLst/>
            <a:gdLst/>
            <a:ahLst/>
            <a:cxnLst/>
            <a:rect l="l" t="t" r="r" b="b"/>
            <a:pathLst>
              <a:path w="1814798" h="1778502">
                <a:moveTo>
                  <a:pt x="0" y="0"/>
                </a:moveTo>
                <a:lnTo>
                  <a:pt x="1814798" y="0"/>
                </a:lnTo>
                <a:lnTo>
                  <a:pt x="1814798" y="1778502"/>
                </a:lnTo>
                <a:lnTo>
                  <a:pt x="0" y="1778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7470466" y="3621836"/>
            <a:ext cx="1784426" cy="1748738"/>
          </a:xfrm>
          <a:custGeom>
            <a:avLst/>
            <a:gdLst/>
            <a:ahLst/>
            <a:cxnLst/>
            <a:rect l="l" t="t" r="r" b="b"/>
            <a:pathLst>
              <a:path w="1784426" h="1748738">
                <a:moveTo>
                  <a:pt x="0" y="0"/>
                </a:moveTo>
                <a:lnTo>
                  <a:pt x="1784426" y="0"/>
                </a:lnTo>
                <a:lnTo>
                  <a:pt x="1784426" y="1748737"/>
                </a:lnTo>
                <a:lnTo>
                  <a:pt x="0" y="1748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>
            <a:off x="10248833" y="2355155"/>
            <a:ext cx="1917665" cy="1879312"/>
          </a:xfrm>
          <a:custGeom>
            <a:avLst/>
            <a:gdLst/>
            <a:ahLst/>
            <a:cxnLst/>
            <a:rect l="l" t="t" r="r" b="b"/>
            <a:pathLst>
              <a:path w="1917665" h="1879312">
                <a:moveTo>
                  <a:pt x="0" y="0"/>
                </a:moveTo>
                <a:lnTo>
                  <a:pt x="1917665" y="0"/>
                </a:lnTo>
                <a:lnTo>
                  <a:pt x="1917665" y="1879312"/>
                </a:lnTo>
                <a:lnTo>
                  <a:pt x="0" y="1879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>
            <a:off x="10394873" y="4823230"/>
            <a:ext cx="1802857" cy="1766800"/>
          </a:xfrm>
          <a:custGeom>
            <a:avLst/>
            <a:gdLst/>
            <a:ahLst/>
            <a:cxnLst/>
            <a:rect l="l" t="t" r="r" b="b"/>
            <a:pathLst>
              <a:path w="1802857" h="1766800">
                <a:moveTo>
                  <a:pt x="0" y="0"/>
                </a:moveTo>
                <a:lnTo>
                  <a:pt x="1802856" y="0"/>
                </a:lnTo>
                <a:lnTo>
                  <a:pt x="1802856" y="1766799"/>
                </a:lnTo>
                <a:lnTo>
                  <a:pt x="0" y="1766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Freeform 15"/>
          <p:cNvSpPr/>
          <p:nvPr/>
        </p:nvSpPr>
        <p:spPr>
          <a:xfrm>
            <a:off x="12626571" y="6771664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7" y="0"/>
                </a:lnTo>
                <a:lnTo>
                  <a:pt x="1610097" y="1577895"/>
                </a:lnTo>
                <a:lnTo>
                  <a:pt x="0" y="15778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6" name="Freeform 16"/>
          <p:cNvSpPr/>
          <p:nvPr/>
        </p:nvSpPr>
        <p:spPr>
          <a:xfrm>
            <a:off x="12626571" y="4169180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7" y="0"/>
                </a:lnTo>
                <a:lnTo>
                  <a:pt x="1610097" y="1577894"/>
                </a:lnTo>
                <a:lnTo>
                  <a:pt x="0" y="1577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7" name="TextBox 17"/>
          <p:cNvSpPr txBox="1"/>
          <p:nvPr/>
        </p:nvSpPr>
        <p:spPr>
          <a:xfrm>
            <a:off x="8909940" y="6714183"/>
            <a:ext cx="1484933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 einer befreundeten Person sprechen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20212" y="4102505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Musik hören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385267" y="2879725"/>
            <a:ext cx="1701299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Tief durchatmen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59805" y="5298186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Sport treiben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689153" y="7343124"/>
            <a:ext cx="148493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Zeichnen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689153" y="4564427"/>
            <a:ext cx="148493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Um Hilfe bitten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710654" y="1849088"/>
            <a:ext cx="7255312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Ergänzende Aktivitäten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Werkzeugkasten für Emotionen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 verzierte Box.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Leere Karten.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Filzstifte.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397465"/>
            <a:ext cx="4316536" cy="338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erstellen einen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emotionalen Werkzeugkasten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mit Ideen, die uns helfen, wenn wir Traurigkeit, Wut, Nervosität oder Besorgnis spüren. Er wird das ganze Schuljahr über eine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Ressource für die ganze Klasse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sein.</a:t>
            </a:r>
          </a:p>
        </p:txBody>
      </p:sp>
      <p:sp>
        <p:nvSpPr>
          <p:cNvPr id="4" name="Freeform 4"/>
          <p:cNvSpPr/>
          <p:nvPr/>
        </p:nvSpPr>
        <p:spPr>
          <a:xfrm>
            <a:off x="7920170" y="1489241"/>
            <a:ext cx="11525058" cy="7289599"/>
          </a:xfrm>
          <a:custGeom>
            <a:avLst/>
            <a:gdLst/>
            <a:ahLst/>
            <a:cxnLst/>
            <a:rect l="l" t="t" r="r" b="b"/>
            <a:pathLst>
              <a:path w="11525058" h="7289599">
                <a:moveTo>
                  <a:pt x="0" y="0"/>
                </a:moveTo>
                <a:lnTo>
                  <a:pt x="11525058" y="0"/>
                </a:lnTo>
                <a:lnTo>
                  <a:pt x="11525058" y="7289599"/>
                </a:lnTo>
                <a:lnTo>
                  <a:pt x="0" y="72895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74149" y="3850285"/>
            <a:ext cx="5532759" cy="2002137"/>
            <a:chOff x="0" y="0"/>
            <a:chExt cx="1457187" cy="5273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7188" cy="527312"/>
            </a:xfrm>
            <a:custGeom>
              <a:avLst/>
              <a:gdLst/>
              <a:ahLst/>
              <a:cxnLst/>
              <a:rect l="l" t="t" r="r" b="b"/>
              <a:pathLst>
                <a:path w="1457188" h="527312">
                  <a:moveTo>
                    <a:pt x="41979" y="0"/>
                  </a:moveTo>
                  <a:lnTo>
                    <a:pt x="1415209" y="0"/>
                  </a:lnTo>
                  <a:cubicBezTo>
                    <a:pt x="1438393" y="0"/>
                    <a:pt x="1457188" y="18794"/>
                    <a:pt x="1457188" y="41979"/>
                  </a:cubicBezTo>
                  <a:lnTo>
                    <a:pt x="1457188" y="485333"/>
                  </a:lnTo>
                  <a:cubicBezTo>
                    <a:pt x="1457188" y="508517"/>
                    <a:pt x="1438393" y="527312"/>
                    <a:pt x="1415209" y="527312"/>
                  </a:cubicBezTo>
                  <a:lnTo>
                    <a:pt x="41979" y="527312"/>
                  </a:lnTo>
                  <a:cubicBezTo>
                    <a:pt x="18794" y="527312"/>
                    <a:pt x="0" y="508517"/>
                    <a:pt x="0" y="485333"/>
                  </a:cubicBezTo>
                  <a:lnTo>
                    <a:pt x="0" y="41979"/>
                  </a:lnTo>
                  <a:cubicBezTo>
                    <a:pt x="0" y="18794"/>
                    <a:pt x="18794" y="0"/>
                    <a:pt x="4197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457187" cy="5558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hilft dir, wenn du traurig oder wütend bist?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81092" y="3850285"/>
            <a:ext cx="5532759" cy="2002137"/>
            <a:chOff x="0" y="0"/>
            <a:chExt cx="1457187" cy="5273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57188" cy="527312"/>
            </a:xfrm>
            <a:custGeom>
              <a:avLst/>
              <a:gdLst/>
              <a:ahLst/>
              <a:cxnLst/>
              <a:rect l="l" t="t" r="r" b="b"/>
              <a:pathLst>
                <a:path w="1457188" h="527312">
                  <a:moveTo>
                    <a:pt x="41979" y="0"/>
                  </a:moveTo>
                  <a:lnTo>
                    <a:pt x="1415209" y="0"/>
                  </a:lnTo>
                  <a:cubicBezTo>
                    <a:pt x="1438393" y="0"/>
                    <a:pt x="1457188" y="18794"/>
                    <a:pt x="1457188" y="41979"/>
                  </a:cubicBezTo>
                  <a:lnTo>
                    <a:pt x="1457188" y="485333"/>
                  </a:lnTo>
                  <a:cubicBezTo>
                    <a:pt x="1457188" y="508517"/>
                    <a:pt x="1438393" y="527312"/>
                    <a:pt x="1415209" y="527312"/>
                  </a:cubicBezTo>
                  <a:lnTo>
                    <a:pt x="41979" y="527312"/>
                  </a:lnTo>
                  <a:cubicBezTo>
                    <a:pt x="18794" y="527312"/>
                    <a:pt x="0" y="508517"/>
                    <a:pt x="0" y="485333"/>
                  </a:cubicBezTo>
                  <a:lnTo>
                    <a:pt x="0" y="41979"/>
                  </a:lnTo>
                  <a:cubicBezTo>
                    <a:pt x="0" y="18794"/>
                    <a:pt x="18794" y="0"/>
                    <a:pt x="4197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457187" cy="5558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tust du, um dich zu entspannen, wenn du nervös bist?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87377" y="1028700"/>
            <a:ext cx="4094226" cy="4114800"/>
          </a:xfrm>
          <a:custGeom>
            <a:avLst/>
            <a:gdLst/>
            <a:ahLst/>
            <a:cxnLst/>
            <a:rect l="l" t="t" r="r" b="b"/>
            <a:pathLst>
              <a:path w="4094226" h="4114800">
                <a:moveTo>
                  <a:pt x="0" y="0"/>
                </a:moveTo>
                <a:lnTo>
                  <a:pt x="4094226" y="0"/>
                </a:lnTo>
                <a:lnTo>
                  <a:pt x="40942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5090076" y="1679629"/>
            <a:ext cx="4311549" cy="4047467"/>
          </a:xfrm>
          <a:custGeom>
            <a:avLst/>
            <a:gdLst/>
            <a:ahLst/>
            <a:cxnLst/>
            <a:rect l="l" t="t" r="r" b="b"/>
            <a:pathLst>
              <a:path w="4311549" h="4047467">
                <a:moveTo>
                  <a:pt x="0" y="0"/>
                </a:moveTo>
                <a:lnTo>
                  <a:pt x="4311549" y="0"/>
                </a:lnTo>
                <a:lnTo>
                  <a:pt x="4311549" y="4047467"/>
                </a:lnTo>
                <a:lnTo>
                  <a:pt x="0" y="40474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3977211" y="2351690"/>
            <a:ext cx="10333577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 wie wir einen Hammer oder einen Schraubenzieher benutzen, um Dinge zu reparieren, brauchen wir auch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Werkzeuge, um auf unsere Emotionen aufzupassen.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259697" y="6316060"/>
            <a:ext cx="374041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einer befreundeten Person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sprechen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Tief durchatmen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Zeichnen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Musik hören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Einen Spaziergang machen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84155" y="6316060"/>
            <a:ext cx="452663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 kannst wählen, was du möchtest. Es gibt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keine falschen Antworten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Jede Person hat ihre eigenen Wege, sich zu beruhigen, und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alle sind gültig.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157259"/>
            <a:ext cx="7023638" cy="1365788"/>
            <a:chOff x="0" y="0"/>
            <a:chExt cx="1849847" cy="3597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9847" cy="359714"/>
            </a:xfrm>
            <a:custGeom>
              <a:avLst/>
              <a:gdLst/>
              <a:ahLst/>
              <a:cxnLst/>
              <a:rect l="l" t="t" r="r" b="b"/>
              <a:pathLst>
                <a:path w="1849847" h="359714">
                  <a:moveTo>
                    <a:pt x="33068" y="0"/>
                  </a:moveTo>
                  <a:lnTo>
                    <a:pt x="1816779" y="0"/>
                  </a:lnTo>
                  <a:cubicBezTo>
                    <a:pt x="1835042" y="0"/>
                    <a:pt x="1849847" y="14805"/>
                    <a:pt x="1849847" y="33068"/>
                  </a:cubicBezTo>
                  <a:lnTo>
                    <a:pt x="1849847" y="326646"/>
                  </a:lnTo>
                  <a:cubicBezTo>
                    <a:pt x="1849847" y="335416"/>
                    <a:pt x="1846363" y="343827"/>
                    <a:pt x="1840162" y="350028"/>
                  </a:cubicBezTo>
                  <a:cubicBezTo>
                    <a:pt x="1833960" y="356230"/>
                    <a:pt x="1825549" y="359714"/>
                    <a:pt x="1816779" y="359714"/>
                  </a:cubicBezTo>
                  <a:lnTo>
                    <a:pt x="33068" y="359714"/>
                  </a:lnTo>
                  <a:cubicBezTo>
                    <a:pt x="14805" y="359714"/>
                    <a:pt x="0" y="344909"/>
                    <a:pt x="0" y="326646"/>
                  </a:cubicBezTo>
                  <a:lnTo>
                    <a:pt x="0" y="33068"/>
                  </a:lnTo>
                  <a:cubicBezTo>
                    <a:pt x="0" y="14805"/>
                    <a:pt x="14805" y="0"/>
                    <a:pt x="3306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849847" cy="388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können uns diese Werkzeuge in schwierigen Momenten helfen?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5684972"/>
            <a:ext cx="7023638" cy="1365788"/>
            <a:chOff x="0" y="0"/>
            <a:chExt cx="1849847" cy="3597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49847" cy="359714"/>
            </a:xfrm>
            <a:custGeom>
              <a:avLst/>
              <a:gdLst/>
              <a:ahLst/>
              <a:cxnLst/>
              <a:rect l="l" t="t" r="r" b="b"/>
              <a:pathLst>
                <a:path w="1849847" h="359714">
                  <a:moveTo>
                    <a:pt x="33068" y="0"/>
                  </a:moveTo>
                  <a:lnTo>
                    <a:pt x="1816779" y="0"/>
                  </a:lnTo>
                  <a:cubicBezTo>
                    <a:pt x="1835042" y="0"/>
                    <a:pt x="1849847" y="14805"/>
                    <a:pt x="1849847" y="33068"/>
                  </a:cubicBezTo>
                  <a:lnTo>
                    <a:pt x="1849847" y="326646"/>
                  </a:lnTo>
                  <a:cubicBezTo>
                    <a:pt x="1849847" y="335416"/>
                    <a:pt x="1846363" y="343827"/>
                    <a:pt x="1840162" y="350028"/>
                  </a:cubicBezTo>
                  <a:cubicBezTo>
                    <a:pt x="1833960" y="356230"/>
                    <a:pt x="1825549" y="359714"/>
                    <a:pt x="1816779" y="359714"/>
                  </a:cubicBezTo>
                  <a:lnTo>
                    <a:pt x="33068" y="359714"/>
                  </a:lnTo>
                  <a:cubicBezTo>
                    <a:pt x="14805" y="359714"/>
                    <a:pt x="0" y="344909"/>
                    <a:pt x="0" y="326646"/>
                  </a:cubicBezTo>
                  <a:lnTo>
                    <a:pt x="0" y="33068"/>
                  </a:lnTo>
                  <a:cubicBezTo>
                    <a:pt x="0" y="14805"/>
                    <a:pt x="14805" y="0"/>
                    <a:pt x="3306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849847" cy="388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Welches hat dir am besten gefallen?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7241260"/>
            <a:ext cx="7023638" cy="1365788"/>
            <a:chOff x="0" y="0"/>
            <a:chExt cx="1849847" cy="3597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49847" cy="359714"/>
            </a:xfrm>
            <a:custGeom>
              <a:avLst/>
              <a:gdLst/>
              <a:ahLst/>
              <a:cxnLst/>
              <a:rect l="l" t="t" r="r" b="b"/>
              <a:pathLst>
                <a:path w="1849847" h="359714">
                  <a:moveTo>
                    <a:pt x="33068" y="0"/>
                  </a:moveTo>
                  <a:lnTo>
                    <a:pt x="1816779" y="0"/>
                  </a:lnTo>
                  <a:cubicBezTo>
                    <a:pt x="1835042" y="0"/>
                    <a:pt x="1849847" y="14805"/>
                    <a:pt x="1849847" y="33068"/>
                  </a:cubicBezTo>
                  <a:lnTo>
                    <a:pt x="1849847" y="326646"/>
                  </a:lnTo>
                  <a:cubicBezTo>
                    <a:pt x="1849847" y="335416"/>
                    <a:pt x="1846363" y="343827"/>
                    <a:pt x="1840162" y="350028"/>
                  </a:cubicBezTo>
                  <a:cubicBezTo>
                    <a:pt x="1833960" y="356230"/>
                    <a:pt x="1825549" y="359714"/>
                    <a:pt x="1816779" y="359714"/>
                  </a:cubicBezTo>
                  <a:lnTo>
                    <a:pt x="33068" y="359714"/>
                  </a:lnTo>
                  <a:cubicBezTo>
                    <a:pt x="14805" y="359714"/>
                    <a:pt x="0" y="344909"/>
                    <a:pt x="0" y="326646"/>
                  </a:cubicBezTo>
                  <a:lnTo>
                    <a:pt x="0" y="33068"/>
                  </a:lnTo>
                  <a:cubicBezTo>
                    <a:pt x="0" y="14805"/>
                    <a:pt x="14805" y="0"/>
                    <a:pt x="3306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849847" cy="3882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Welches Werkzeug würdest du heute benutzen?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9601063" y="1968701"/>
            <a:ext cx="10038890" cy="6349598"/>
          </a:xfrm>
          <a:custGeom>
            <a:avLst/>
            <a:gdLst/>
            <a:ahLst/>
            <a:cxnLst/>
            <a:rect l="l" t="t" r="r" b="b"/>
            <a:pathLst>
              <a:path w="10038890" h="6349598">
                <a:moveTo>
                  <a:pt x="0" y="0"/>
                </a:moveTo>
                <a:lnTo>
                  <a:pt x="10038890" y="0"/>
                </a:lnTo>
                <a:lnTo>
                  <a:pt x="10038890" y="6349598"/>
                </a:lnTo>
                <a:lnTo>
                  <a:pt x="0" y="63495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1028700" y="1210805"/>
            <a:ext cx="824168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du mit deiner Karte fertig bist, lege sie in die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Klassen-Box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442871"/>
            <a:ext cx="824168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Diese Box wird immer verfügbar sein, um: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 Ideen zu erinnern, die beim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Beruhigen helfen.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Uns zu inspirieren, wenn wir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traurig oder nervös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sind.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Werkzeuge unter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allen zu teilen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Mein Baum und ich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07612" y="893451"/>
            <a:ext cx="10472425" cy="8364849"/>
          </a:xfrm>
          <a:custGeom>
            <a:avLst/>
            <a:gdLst/>
            <a:ahLst/>
            <a:cxnLst/>
            <a:rect l="l" t="t" r="r" b="b"/>
            <a:pathLst>
              <a:path w="10472425" h="8364849">
                <a:moveTo>
                  <a:pt x="0" y="0"/>
                </a:moveTo>
                <a:lnTo>
                  <a:pt x="10472424" y="0"/>
                </a:lnTo>
                <a:lnTo>
                  <a:pt x="10472424" y="8364849"/>
                </a:lnTo>
                <a:lnTo>
                  <a:pt x="0" y="8364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Bilder von Bäumen.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Weiße Blätter.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Bleistifte und Farbstifte.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entdecken,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welcher Baumtyp du heute bist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und was dieser Baum über deine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Emotionen, deine Werte und über dich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aussagt.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156090" y="-1055934"/>
            <a:ext cx="3975820" cy="16652648"/>
          </a:xfrm>
          <a:custGeom>
            <a:avLst/>
            <a:gdLst/>
            <a:ahLst/>
            <a:cxnLst/>
            <a:rect l="l" t="t" r="r" b="b"/>
            <a:pathLst>
              <a:path w="3975820" h="16652648">
                <a:moveTo>
                  <a:pt x="0" y="0"/>
                </a:moveTo>
                <a:lnTo>
                  <a:pt x="3975820" y="0"/>
                </a:lnTo>
                <a:lnTo>
                  <a:pt x="3975820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209327" y="2040209"/>
            <a:ext cx="9650128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Genau wie die Bäume ist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jede Person einzigartig.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alle brauchen Pflege, um stark zu wachsen und uns wohlzufühlen.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Heute werden wir schauen, welcher Baum dich repräsentiert und wie du dich in diesem Moment fühlst.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09327" y="4070350"/>
            <a:ext cx="12473653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Wähle den Baum aus, der dir am besten gefällt oder mit dem du dich am meisten identifizierst. 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gibt keine falschen Antworten: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Wähle den Baum, den du als deinen „empfindest“.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156090" y="-808284"/>
            <a:ext cx="3975820" cy="16652648"/>
          </a:xfrm>
          <a:custGeom>
            <a:avLst/>
            <a:gdLst/>
            <a:ahLst/>
            <a:cxnLst/>
            <a:rect l="l" t="t" r="r" b="b"/>
            <a:pathLst>
              <a:path w="3975820" h="16652648">
                <a:moveTo>
                  <a:pt x="0" y="0"/>
                </a:moveTo>
                <a:lnTo>
                  <a:pt x="3975820" y="0"/>
                </a:lnTo>
                <a:lnTo>
                  <a:pt x="3975820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316477" y="1028700"/>
            <a:ext cx="5388947" cy="1828625"/>
            <a:chOff x="0" y="0"/>
            <a:chExt cx="1419311" cy="4816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19311" cy="481613"/>
            </a:xfrm>
            <a:custGeom>
              <a:avLst/>
              <a:gdLst/>
              <a:ahLst/>
              <a:cxnLst/>
              <a:rect l="l" t="t" r="r" b="b"/>
              <a:pathLst>
                <a:path w="1419311" h="481613">
                  <a:moveTo>
                    <a:pt x="43099" y="0"/>
                  </a:moveTo>
                  <a:lnTo>
                    <a:pt x="1376212" y="0"/>
                  </a:lnTo>
                  <a:cubicBezTo>
                    <a:pt x="1400015" y="0"/>
                    <a:pt x="1419311" y="19296"/>
                    <a:pt x="1419311" y="43099"/>
                  </a:cubicBezTo>
                  <a:lnTo>
                    <a:pt x="1419311" y="438514"/>
                  </a:lnTo>
                  <a:cubicBezTo>
                    <a:pt x="1419311" y="462317"/>
                    <a:pt x="1400015" y="481613"/>
                    <a:pt x="1376212" y="481613"/>
                  </a:cubicBezTo>
                  <a:lnTo>
                    <a:pt x="43099" y="481613"/>
                  </a:lnTo>
                  <a:cubicBezTo>
                    <a:pt x="19296" y="481613"/>
                    <a:pt x="0" y="462317"/>
                    <a:pt x="0" y="438514"/>
                  </a:cubicBezTo>
                  <a:lnTo>
                    <a:pt x="0" y="43099"/>
                  </a:lnTo>
                  <a:cubicBezTo>
                    <a:pt x="0" y="19296"/>
                    <a:pt x="19296" y="0"/>
                    <a:pt x="4309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419311" cy="5101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Gibt es einen Teil des Baumes, der repräsentiert, wie du dich jetzt fühlst?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9020014" y="1158155"/>
            <a:ext cx="7234813" cy="4114800"/>
          </a:xfrm>
          <a:custGeom>
            <a:avLst/>
            <a:gdLst/>
            <a:ahLst/>
            <a:cxnLst/>
            <a:rect l="l" t="t" r="r" b="b"/>
            <a:pathLst>
              <a:path w="7234813" h="4114800">
                <a:moveTo>
                  <a:pt x="0" y="0"/>
                </a:moveTo>
                <a:lnTo>
                  <a:pt x="7234813" y="0"/>
                </a:lnTo>
                <a:lnTo>
                  <a:pt x="72348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TextBox 7"/>
          <p:cNvSpPr txBox="1"/>
          <p:nvPr/>
        </p:nvSpPr>
        <p:spPr>
          <a:xfrm>
            <a:off x="1485251" y="3174789"/>
            <a:ext cx="505139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ja, zeichne ihn größer oder markiere ihn mit einer besonderen Farbe. Schreibe oder zeichne daneben: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720461" y="4460664"/>
            <a:ext cx="4580979" cy="457200"/>
            <a:chOff x="0" y="0"/>
            <a:chExt cx="6107972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706068" y="37042"/>
              <a:ext cx="5401904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Warum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repräsentiert</a:t>
              </a:r>
              <a:r>
                <a:rPr lang="en-US" sz="20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er dich?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898945" y="5044355"/>
            <a:ext cx="4224010" cy="457200"/>
            <a:chOff x="0" y="0"/>
            <a:chExt cx="5632013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755611" y="37042"/>
              <a:ext cx="4876402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bedeutet er für dich?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885664" y="1866900"/>
            <a:ext cx="550673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„Mein Baum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repräsentiert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mich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weil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...“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080200" y="2527089"/>
            <a:ext cx="5114441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ich mich traurig oder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unsicher fühle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erinnere ich mich daran, dass ich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Stärken und Dinge habe, die mich besonders machen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Ich bin mit meiner Familie, meinen Freund*innen und allem verbunden, was mir ein gutes Gefühl gibt.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156090" y="-808284"/>
            <a:ext cx="3975820" cy="16652648"/>
          </a:xfrm>
          <a:custGeom>
            <a:avLst/>
            <a:gdLst/>
            <a:ahLst/>
            <a:cxnLst/>
            <a:rect l="l" t="t" r="r" b="b"/>
            <a:pathLst>
              <a:path w="3975820" h="16652648">
                <a:moveTo>
                  <a:pt x="0" y="0"/>
                </a:moveTo>
                <a:lnTo>
                  <a:pt x="3975820" y="0"/>
                </a:lnTo>
                <a:lnTo>
                  <a:pt x="3975820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919493" y="1028700"/>
            <a:ext cx="5388947" cy="1673641"/>
            <a:chOff x="0" y="0"/>
            <a:chExt cx="1419311" cy="4407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19311" cy="440794"/>
            </a:xfrm>
            <a:custGeom>
              <a:avLst/>
              <a:gdLst/>
              <a:ahLst/>
              <a:cxnLst/>
              <a:rect l="l" t="t" r="r" b="b"/>
              <a:pathLst>
                <a:path w="1419311" h="440794">
                  <a:moveTo>
                    <a:pt x="43099" y="0"/>
                  </a:moveTo>
                  <a:lnTo>
                    <a:pt x="1376212" y="0"/>
                  </a:lnTo>
                  <a:cubicBezTo>
                    <a:pt x="1400015" y="0"/>
                    <a:pt x="1419311" y="19296"/>
                    <a:pt x="1419311" y="43099"/>
                  </a:cubicBezTo>
                  <a:lnTo>
                    <a:pt x="1419311" y="397696"/>
                  </a:lnTo>
                  <a:cubicBezTo>
                    <a:pt x="1419311" y="421498"/>
                    <a:pt x="1400015" y="440794"/>
                    <a:pt x="1376212" y="440794"/>
                  </a:cubicBezTo>
                  <a:lnTo>
                    <a:pt x="43099" y="440794"/>
                  </a:lnTo>
                  <a:cubicBezTo>
                    <a:pt x="19296" y="440794"/>
                    <a:pt x="0" y="421498"/>
                    <a:pt x="0" y="397696"/>
                  </a:cubicBezTo>
                  <a:lnTo>
                    <a:pt x="0" y="43099"/>
                  </a:lnTo>
                  <a:cubicBezTo>
                    <a:pt x="0" y="19296"/>
                    <a:pt x="19296" y="0"/>
                    <a:pt x="4309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419311" cy="469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hast du über dich entdeckt?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82136" y="1028700"/>
            <a:ext cx="5388947" cy="1776222"/>
            <a:chOff x="0" y="0"/>
            <a:chExt cx="1419311" cy="46781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19311" cy="467812"/>
            </a:xfrm>
            <a:custGeom>
              <a:avLst/>
              <a:gdLst/>
              <a:ahLst/>
              <a:cxnLst/>
              <a:rect l="l" t="t" r="r" b="b"/>
              <a:pathLst>
                <a:path w="1419311" h="467812">
                  <a:moveTo>
                    <a:pt x="43099" y="0"/>
                  </a:moveTo>
                  <a:lnTo>
                    <a:pt x="1376212" y="0"/>
                  </a:lnTo>
                  <a:cubicBezTo>
                    <a:pt x="1400015" y="0"/>
                    <a:pt x="1419311" y="19296"/>
                    <a:pt x="1419311" y="43099"/>
                  </a:cubicBezTo>
                  <a:lnTo>
                    <a:pt x="1419311" y="424713"/>
                  </a:lnTo>
                  <a:cubicBezTo>
                    <a:pt x="1419311" y="448516"/>
                    <a:pt x="1400015" y="467812"/>
                    <a:pt x="1376212" y="467812"/>
                  </a:cubicBezTo>
                  <a:lnTo>
                    <a:pt x="43099" y="467812"/>
                  </a:lnTo>
                  <a:cubicBezTo>
                    <a:pt x="19296" y="467812"/>
                    <a:pt x="0" y="448516"/>
                    <a:pt x="0" y="424713"/>
                  </a:cubicBezTo>
                  <a:lnTo>
                    <a:pt x="0" y="43099"/>
                  </a:lnTo>
                  <a:cubicBezTo>
                    <a:pt x="0" y="19296"/>
                    <a:pt x="19296" y="0"/>
                    <a:pt x="4309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419311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Welcher Teil des Baumes hat deine Aufmerksamkeit am meisten erregt?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770037" y="3552179"/>
            <a:ext cx="1474792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 Person hat ihren eigenen Baum.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alle sind unterschiedlich und besonders.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Wenn du deine Zeichnung teilen möchtest, kannst du das tun; wenn nicht, ist das auch völlig in Ordnung.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E5AD922-3786-32C6-7DBD-1EE79A9BF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1497</Words>
  <Application>Microsoft Office PowerPoint</Application>
  <PresentationFormat>Custom</PresentationFormat>
  <Paragraphs>183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Calibri</vt:lpstr>
      <vt:lpstr>Poppins</vt:lpstr>
      <vt:lpstr>Arial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M3_ Psychische Gesundheit und Selbstfürsorge_ Grundschule</dc:title>
  <cp:lastModifiedBy>Itzel Gn</cp:lastModifiedBy>
  <cp:revision>2</cp:revision>
  <dcterms:created xsi:type="dcterms:W3CDTF">2006-08-16T00:00:00Z</dcterms:created>
  <dcterms:modified xsi:type="dcterms:W3CDTF">2026-04-06T18:17:33Z</dcterms:modified>
  <dc:identifier>DAHDxQdNY9k</dc:identifier>
</cp:coreProperties>
</file>