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8288000" cy="10287000"/>
  <p:notesSz cx="6858000" cy="9144000"/>
  <p:embeddedFontLst>
    <p:embeddedFont>
      <p:font typeface="Poppins" panose="00000500000000000000" pitchFamily="2" charset="0"/>
      <p:regular r:id="rId28"/>
      <p:bold r:id="rId29"/>
      <p:italic r:id="rId30"/>
      <p:boldItalic r:id="rId31"/>
    </p:embeddedFont>
    <p:embeddedFont>
      <p:font typeface="Poppins Bold" panose="00000800000000000000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D957D6-2C6F-449D-AE7F-4A3E9598ADAB}" v="1" dt="2026-04-02T17:53:00.2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7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tzel Gn" userId="85252ee17ed24939" providerId="LiveId" clId="{46FC08D1-DCF7-4588-9D0D-450B9D630ABE}"/>
    <pc:docChg chg="custSel modSld">
      <pc:chgData name="Itzel Gn" userId="85252ee17ed24939" providerId="LiveId" clId="{46FC08D1-DCF7-4588-9D0D-450B9D630ABE}" dt="2026-04-02T17:53:01.850" v="4" actId="1076"/>
      <pc:docMkLst>
        <pc:docMk/>
      </pc:docMkLst>
      <pc:sldChg chg="modSp mod">
        <pc:chgData name="Itzel Gn" userId="85252ee17ed24939" providerId="LiveId" clId="{46FC08D1-DCF7-4588-9D0D-450B9D630ABE}" dt="2026-04-02T17:52:20.970" v="0" actId="12788"/>
        <pc:sldMkLst>
          <pc:docMk/>
          <pc:sldMk cId="0" sldId="259"/>
        </pc:sldMkLst>
        <pc:grpChg chg="mod">
          <ac:chgData name="Itzel Gn" userId="85252ee17ed24939" providerId="LiveId" clId="{46FC08D1-DCF7-4588-9D0D-450B9D630ABE}" dt="2026-04-02T17:52:20.970" v="0" actId="12788"/>
          <ac:grpSpMkLst>
            <pc:docMk/>
            <pc:sldMk cId="0" sldId="259"/>
            <ac:grpSpMk id="4" creationId="{00000000-0000-0000-0000-000000000000}"/>
          </ac:grpSpMkLst>
        </pc:grpChg>
        <pc:grpChg chg="mod">
          <ac:chgData name="Itzel Gn" userId="85252ee17ed24939" providerId="LiveId" clId="{46FC08D1-DCF7-4588-9D0D-450B9D630ABE}" dt="2026-04-02T17:52:20.970" v="0" actId="12788"/>
          <ac:grpSpMkLst>
            <pc:docMk/>
            <pc:sldMk cId="0" sldId="259"/>
            <ac:grpSpMk id="7" creationId="{00000000-0000-0000-0000-000000000000}"/>
          </ac:grpSpMkLst>
        </pc:grpChg>
        <pc:grpChg chg="mod">
          <ac:chgData name="Itzel Gn" userId="85252ee17ed24939" providerId="LiveId" clId="{46FC08D1-DCF7-4588-9D0D-450B9D630ABE}" dt="2026-04-02T17:52:20.970" v="0" actId="12788"/>
          <ac:grpSpMkLst>
            <pc:docMk/>
            <pc:sldMk cId="0" sldId="259"/>
            <ac:grpSpMk id="10" creationId="{00000000-0000-0000-0000-000000000000}"/>
          </ac:grpSpMkLst>
        </pc:grpChg>
        <pc:grpChg chg="mod">
          <ac:chgData name="Itzel Gn" userId="85252ee17ed24939" providerId="LiveId" clId="{46FC08D1-DCF7-4588-9D0D-450B9D630ABE}" dt="2026-04-02T17:52:20.970" v="0" actId="12788"/>
          <ac:grpSpMkLst>
            <pc:docMk/>
            <pc:sldMk cId="0" sldId="259"/>
            <ac:grpSpMk id="13" creationId="{00000000-0000-0000-0000-000000000000}"/>
          </ac:grpSpMkLst>
        </pc:grpChg>
        <pc:grpChg chg="mod">
          <ac:chgData name="Itzel Gn" userId="85252ee17ed24939" providerId="LiveId" clId="{46FC08D1-DCF7-4588-9D0D-450B9D630ABE}" dt="2026-04-02T17:52:20.970" v="0" actId="12788"/>
          <ac:grpSpMkLst>
            <pc:docMk/>
            <pc:sldMk cId="0" sldId="259"/>
            <ac:grpSpMk id="16" creationId="{00000000-0000-0000-0000-000000000000}"/>
          </ac:grpSpMkLst>
        </pc:grpChg>
      </pc:sldChg>
      <pc:sldChg chg="modSp mod">
        <pc:chgData name="Itzel Gn" userId="85252ee17ed24939" providerId="LiveId" clId="{46FC08D1-DCF7-4588-9D0D-450B9D630ABE}" dt="2026-04-02T17:52:32.784" v="1" actId="14100"/>
        <pc:sldMkLst>
          <pc:docMk/>
          <pc:sldMk cId="0" sldId="260"/>
        </pc:sldMkLst>
        <pc:spChg chg="mod">
          <ac:chgData name="Itzel Gn" userId="85252ee17ed24939" providerId="LiveId" clId="{46FC08D1-DCF7-4588-9D0D-450B9D630ABE}" dt="2026-04-02T17:52:32.784" v="1" actId="14100"/>
          <ac:spMkLst>
            <pc:docMk/>
            <pc:sldMk cId="0" sldId="260"/>
            <ac:spMk id="5" creationId="{00000000-0000-0000-0000-000000000000}"/>
          </ac:spMkLst>
        </pc:spChg>
        <pc:spChg chg="mod">
          <ac:chgData name="Itzel Gn" userId="85252ee17ed24939" providerId="LiveId" clId="{46FC08D1-DCF7-4588-9D0D-450B9D630ABE}" dt="2026-04-02T17:52:32.784" v="1" actId="14100"/>
          <ac:spMkLst>
            <pc:docMk/>
            <pc:sldMk cId="0" sldId="260"/>
            <ac:spMk id="6" creationId="{00000000-0000-0000-0000-000000000000}"/>
          </ac:spMkLst>
        </pc:spChg>
        <pc:spChg chg="mod">
          <ac:chgData name="Itzel Gn" userId="85252ee17ed24939" providerId="LiveId" clId="{46FC08D1-DCF7-4588-9D0D-450B9D630ABE}" dt="2026-04-02T17:52:32.784" v="1" actId="14100"/>
          <ac:spMkLst>
            <pc:docMk/>
            <pc:sldMk cId="0" sldId="260"/>
            <ac:spMk id="7" creationId="{00000000-0000-0000-0000-000000000000}"/>
          </ac:spMkLst>
        </pc:spChg>
      </pc:sldChg>
      <pc:sldChg chg="addSp delSp modSp mod">
        <pc:chgData name="Itzel Gn" userId="85252ee17ed24939" providerId="LiveId" clId="{46FC08D1-DCF7-4588-9D0D-450B9D630ABE}" dt="2026-04-02T17:53:01.850" v="4" actId="1076"/>
        <pc:sldMkLst>
          <pc:docMk/>
          <pc:sldMk cId="0" sldId="281"/>
        </pc:sldMkLst>
        <pc:grpChg chg="del">
          <ac:chgData name="Itzel Gn" userId="85252ee17ed24939" providerId="LiveId" clId="{46FC08D1-DCF7-4588-9D0D-450B9D630ABE}" dt="2026-04-02T17:52:54.487" v="2" actId="478"/>
          <ac:grpSpMkLst>
            <pc:docMk/>
            <pc:sldMk cId="0" sldId="281"/>
            <ac:grpSpMk id="2" creationId="{00000000-0000-0000-0000-000000000000}"/>
          </ac:grpSpMkLst>
        </pc:grpChg>
        <pc:picChg chg="add mod">
          <ac:chgData name="Itzel Gn" userId="85252ee17ed24939" providerId="LiveId" clId="{46FC08D1-DCF7-4588-9D0D-450B9D630ABE}" dt="2026-04-02T17:53:01.850" v="4" actId="1076"/>
          <ac:picMkLst>
            <pc:docMk/>
            <pc:sldMk cId="0" sldId="281"/>
            <ac:picMk id="7" creationId="{0D622226-435D-720E-3705-4FA183352FDD}"/>
          </ac:picMkLst>
        </pc:picChg>
        <pc:picChg chg="add mod">
          <ac:chgData name="Itzel Gn" userId="85252ee17ed24939" providerId="LiveId" clId="{46FC08D1-DCF7-4588-9D0D-450B9D630ABE}" dt="2026-04-02T17:53:01.850" v="4" actId="1076"/>
          <ac:picMkLst>
            <pc:docMk/>
            <pc:sldMk cId="0" sldId="281"/>
            <ac:picMk id="8" creationId="{C256D02F-93AF-C61B-39E7-028ABC7A3EF1}"/>
          </ac:picMkLst>
        </pc:picChg>
        <pc:picChg chg="add mod">
          <ac:chgData name="Itzel Gn" userId="85252ee17ed24939" providerId="LiveId" clId="{46FC08D1-DCF7-4588-9D0D-450B9D630ABE}" dt="2026-04-02T17:53:01.850" v="4" actId="1076"/>
          <ac:picMkLst>
            <pc:docMk/>
            <pc:sldMk cId="0" sldId="281"/>
            <ac:picMk id="9" creationId="{873D3B8C-27CA-5D5B-7460-300A26E6DC4B}"/>
          </ac:picMkLst>
        </pc:picChg>
        <pc:picChg chg="add mod">
          <ac:chgData name="Itzel Gn" userId="85252ee17ed24939" providerId="LiveId" clId="{46FC08D1-DCF7-4588-9D0D-450B9D630ABE}" dt="2026-04-02T17:53:01.850" v="4" actId="1076"/>
          <ac:picMkLst>
            <pc:docMk/>
            <pc:sldMk cId="0" sldId="281"/>
            <ac:picMk id="10" creationId="{B66B2920-861F-39EC-27FA-C765F0AA4A0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1038" y="1297843"/>
            <a:ext cx="8510443" cy="7691313"/>
          </a:xfrm>
          <a:custGeom>
            <a:avLst/>
            <a:gdLst/>
            <a:ahLst/>
            <a:cxnLst/>
            <a:rect l="l" t="t" r="r" b="b"/>
            <a:pathLst>
              <a:path w="8510443" h="7691313">
                <a:moveTo>
                  <a:pt x="0" y="0"/>
                </a:moveTo>
                <a:lnTo>
                  <a:pt x="8510444" y="0"/>
                </a:lnTo>
                <a:lnTo>
                  <a:pt x="8510444" y="7691314"/>
                </a:lnTo>
                <a:lnTo>
                  <a:pt x="0" y="76913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478678" y="2373441"/>
            <a:ext cx="7780622" cy="2695346"/>
            <a:chOff x="0" y="0"/>
            <a:chExt cx="10374162" cy="35937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374162" cy="3593795"/>
            </a:xfrm>
            <a:custGeom>
              <a:avLst/>
              <a:gdLst/>
              <a:ahLst/>
              <a:cxnLst/>
              <a:rect l="l" t="t" r="r" b="b"/>
              <a:pathLst>
                <a:path w="10374162" h="3593795">
                  <a:moveTo>
                    <a:pt x="0" y="0"/>
                  </a:moveTo>
                  <a:lnTo>
                    <a:pt x="10374162" y="0"/>
                  </a:lnTo>
                  <a:lnTo>
                    <a:pt x="10374162" y="3593795"/>
                  </a:lnTo>
                  <a:lnTo>
                    <a:pt x="0" y="359379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2718" r="-76284" b="-6559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10374162" cy="358427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184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Módulo 3</a:t>
              </a:r>
            </a:p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Salud mental y autocuidado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350310" y="8680856"/>
            <a:ext cx="2037358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Actividades ESO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1038" y="1297843"/>
            <a:ext cx="8510443" cy="7691313"/>
          </a:xfrm>
          <a:custGeom>
            <a:avLst/>
            <a:gdLst/>
            <a:ahLst/>
            <a:cxnLst/>
            <a:rect l="l" t="t" r="r" b="b"/>
            <a:pathLst>
              <a:path w="8510443" h="7691313">
                <a:moveTo>
                  <a:pt x="0" y="0"/>
                </a:moveTo>
                <a:lnTo>
                  <a:pt x="8510444" y="0"/>
                </a:lnTo>
                <a:lnTo>
                  <a:pt x="8510444" y="7691314"/>
                </a:lnTo>
                <a:lnTo>
                  <a:pt x="0" y="76913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0540721" y="2731049"/>
            <a:ext cx="6595856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salud mental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es una parte esencial de tu bienestar, igual que tu salud física.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Afecta cómo piensas, cómo sientes, cómo te relacionas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con otras personas y cómo reaccionas a lo que te pasa.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540721" y="5276300"/>
            <a:ext cx="6595856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la adolescencia es normal sentir más presión: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exámenes, redes sociales, relaciones, expectativas…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Por eso es tan importante aprender a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cuidar tu mente, entender tus emociones y reconocer cuándo necesitas apoyo.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43514" y="1028700"/>
            <a:ext cx="6600971" cy="1389266"/>
            <a:chOff x="0" y="0"/>
            <a:chExt cx="1738527" cy="3658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38527" cy="365897"/>
            </a:xfrm>
            <a:custGeom>
              <a:avLst/>
              <a:gdLst/>
              <a:ahLst/>
              <a:cxnLst/>
              <a:rect l="l" t="t" r="r" b="b"/>
              <a:pathLst>
                <a:path w="1738527" h="365897">
                  <a:moveTo>
                    <a:pt x="35185" y="0"/>
                  </a:moveTo>
                  <a:lnTo>
                    <a:pt x="1703342" y="0"/>
                  </a:lnTo>
                  <a:cubicBezTo>
                    <a:pt x="1712674" y="0"/>
                    <a:pt x="1721623" y="3707"/>
                    <a:pt x="1728222" y="10306"/>
                  </a:cubicBezTo>
                  <a:cubicBezTo>
                    <a:pt x="1734820" y="16904"/>
                    <a:pt x="1738527" y="25854"/>
                    <a:pt x="1738527" y="35185"/>
                  </a:cubicBezTo>
                  <a:lnTo>
                    <a:pt x="1738527" y="330712"/>
                  </a:lnTo>
                  <a:cubicBezTo>
                    <a:pt x="1738527" y="340043"/>
                    <a:pt x="1734820" y="348993"/>
                    <a:pt x="1728222" y="355592"/>
                  </a:cubicBezTo>
                  <a:cubicBezTo>
                    <a:pt x="1721623" y="362190"/>
                    <a:pt x="1712674" y="365897"/>
                    <a:pt x="1703342" y="365897"/>
                  </a:cubicBezTo>
                  <a:lnTo>
                    <a:pt x="35185" y="365897"/>
                  </a:lnTo>
                  <a:cubicBezTo>
                    <a:pt x="25854" y="365897"/>
                    <a:pt x="16904" y="362190"/>
                    <a:pt x="10306" y="355592"/>
                  </a:cubicBezTo>
                  <a:cubicBezTo>
                    <a:pt x="3707" y="348993"/>
                    <a:pt x="0" y="340043"/>
                    <a:pt x="0" y="330712"/>
                  </a:cubicBezTo>
                  <a:lnTo>
                    <a:pt x="0" y="35185"/>
                  </a:lnTo>
                  <a:cubicBezTo>
                    <a:pt x="0" y="25854"/>
                    <a:pt x="3707" y="16904"/>
                    <a:pt x="10306" y="10306"/>
                  </a:cubicBezTo>
                  <a:cubicBezTo>
                    <a:pt x="16904" y="3707"/>
                    <a:pt x="25854" y="0"/>
                    <a:pt x="3518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738527" cy="356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¿Por qué hablamos de esto?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3415072" y="1260173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-5244887" y="1028700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6685601" y="3802451"/>
            <a:ext cx="4025023" cy="457200"/>
            <a:chOff x="0" y="0"/>
            <a:chExt cx="5366698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706068" y="37042"/>
              <a:ext cx="4660629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tomas decisiones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648443" y="4588712"/>
            <a:ext cx="3759958" cy="457200"/>
            <a:chOff x="0" y="0"/>
            <a:chExt cx="5013277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755611" y="37042"/>
              <a:ext cx="4257666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manejas el estrés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641994" y="5374973"/>
            <a:ext cx="5127894" cy="457200"/>
            <a:chOff x="0" y="0"/>
            <a:chExt cx="6837192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764210" y="37042"/>
              <a:ext cx="607298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te hablas a ti mismo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549083" y="6161234"/>
            <a:ext cx="5220805" cy="457200"/>
            <a:chOff x="0" y="0"/>
            <a:chExt cx="6961073" cy="609600"/>
          </a:xfrm>
        </p:grpSpPr>
        <p:sp>
          <p:nvSpPr>
            <p:cNvPr id="17" name="TextBox 17"/>
            <p:cNvSpPr txBox="1"/>
            <p:nvPr/>
          </p:nvSpPr>
          <p:spPr>
            <a:xfrm>
              <a:off x="888092" y="37042"/>
              <a:ext cx="607298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te conectas con los demás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518112" y="6947495"/>
            <a:ext cx="5251775" cy="457200"/>
            <a:chOff x="0" y="0"/>
            <a:chExt cx="7002367" cy="609600"/>
          </a:xfrm>
        </p:grpSpPr>
        <p:sp>
          <p:nvSpPr>
            <p:cNvPr id="20" name="TextBox 20"/>
            <p:cNvSpPr txBox="1"/>
            <p:nvPr/>
          </p:nvSpPr>
          <p:spPr>
            <a:xfrm>
              <a:off x="929386" y="37042"/>
              <a:ext cx="607298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disfrutas tu vida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6685601" y="2892721"/>
            <a:ext cx="430788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Porque tu salud mental influye en: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550025" y="7880945"/>
            <a:ext cx="518795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Cuidarla no es opcional. Es fundamental.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15072" y="1260173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-5244887" y="1028700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6234365" y="2187272"/>
            <a:ext cx="5410334" cy="674687"/>
            <a:chOff x="0" y="0"/>
            <a:chExt cx="7213779" cy="899583"/>
          </a:xfrm>
        </p:grpSpPr>
        <p:sp>
          <p:nvSpPr>
            <p:cNvPr id="5" name="TextBox 5"/>
            <p:cNvSpPr txBox="1"/>
            <p:nvPr/>
          </p:nvSpPr>
          <p:spPr>
            <a:xfrm>
              <a:off x="756868" y="-39158"/>
              <a:ext cx="6456910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Entender qué es realmente la salud mental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y cómo afecta tu día a día.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737966" y="3232395"/>
            <a:ext cx="6403133" cy="1027112"/>
            <a:chOff x="0" y="0"/>
            <a:chExt cx="8537511" cy="1369483"/>
          </a:xfrm>
        </p:grpSpPr>
        <p:sp>
          <p:nvSpPr>
            <p:cNvPr id="8" name="TextBox 8"/>
            <p:cNvSpPr txBox="1"/>
            <p:nvPr/>
          </p:nvSpPr>
          <p:spPr>
            <a:xfrm>
              <a:off x="831811" y="-39158"/>
              <a:ext cx="7705700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Identificar emociones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(también las más complejas como culpa, rechazo, ansiedad o frustración).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889000" y="4629944"/>
            <a:ext cx="6101065" cy="1027112"/>
            <a:chOff x="0" y="0"/>
            <a:chExt cx="8134753" cy="1369483"/>
          </a:xfrm>
        </p:grpSpPr>
        <p:sp>
          <p:nvSpPr>
            <p:cNvPr id="11" name="TextBox 11"/>
            <p:cNvSpPr txBox="1"/>
            <p:nvPr/>
          </p:nvSpPr>
          <p:spPr>
            <a:xfrm>
              <a:off x="802310" y="-39158"/>
              <a:ext cx="7332443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Hablar de autocuidado,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es decir, qué puedes hacer para sentirte mejor cuando algo te supera.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03287" y="6027492"/>
            <a:ext cx="6072490" cy="684212"/>
            <a:chOff x="0" y="0"/>
            <a:chExt cx="8096653" cy="912283"/>
          </a:xfrm>
        </p:grpSpPr>
        <p:sp>
          <p:nvSpPr>
            <p:cNvPr id="14" name="TextBox 14"/>
            <p:cNvSpPr txBox="1"/>
            <p:nvPr/>
          </p:nvSpPr>
          <p:spPr>
            <a:xfrm>
              <a:off x="888092" y="-26458"/>
              <a:ext cx="7208561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Normalizar pedir ayuda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cuando no sabes gestionar lo que sientes.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96852" y="7082141"/>
            <a:ext cx="5685360" cy="1017587"/>
            <a:chOff x="0" y="0"/>
            <a:chExt cx="7580480" cy="1356783"/>
          </a:xfrm>
        </p:grpSpPr>
        <p:sp>
          <p:nvSpPr>
            <p:cNvPr id="17" name="TextBox 17"/>
            <p:cNvSpPr txBox="1"/>
            <p:nvPr/>
          </p:nvSpPr>
          <p:spPr>
            <a:xfrm>
              <a:off x="929386" y="-51858"/>
              <a:ext cx="6651095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Aprender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estrategias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prácticas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para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regularte</a:t>
              </a: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,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organizarte</a:t>
              </a:r>
              <a:r>
                <a:rPr lang="en-US" sz="2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y </a:t>
              </a:r>
              <a:r>
                <a:rPr lang="en-US" sz="2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cuidarte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mental y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emocionalmente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8170664" y="1038225"/>
            <a:ext cx="1946672" cy="44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Objetivos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15072" y="1260173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-5244887" y="1028700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6852879" y="2758087"/>
            <a:ext cx="4582242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Cuidar tu salud mental es igual de importante que cuidar tu cuerpo.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744862" y="4573588"/>
            <a:ext cx="2798276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es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debilidad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34351" y="5157485"/>
            <a:ext cx="3419298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No es exageración.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696200" y="5744860"/>
            <a:ext cx="2895600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Es autocuidado.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Introducción a la Salud Mental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46927" y="2456043"/>
            <a:ext cx="7794147" cy="1289189"/>
            <a:chOff x="0" y="0"/>
            <a:chExt cx="2052779" cy="3395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52779" cy="339539"/>
            </a:xfrm>
            <a:custGeom>
              <a:avLst/>
              <a:gdLst/>
              <a:ahLst/>
              <a:cxnLst/>
              <a:rect l="l" t="t" r="r" b="b"/>
              <a:pathLst>
                <a:path w="2052779" h="339539">
                  <a:moveTo>
                    <a:pt x="29799" y="0"/>
                  </a:moveTo>
                  <a:lnTo>
                    <a:pt x="2022980" y="0"/>
                  </a:lnTo>
                  <a:cubicBezTo>
                    <a:pt x="2039438" y="0"/>
                    <a:pt x="2052779" y="13341"/>
                    <a:pt x="2052779" y="29799"/>
                  </a:cubicBezTo>
                  <a:lnTo>
                    <a:pt x="2052779" y="309740"/>
                  </a:lnTo>
                  <a:cubicBezTo>
                    <a:pt x="2052779" y="326198"/>
                    <a:pt x="2039438" y="339539"/>
                    <a:pt x="2022980" y="339539"/>
                  </a:cubicBezTo>
                  <a:lnTo>
                    <a:pt x="29799" y="339539"/>
                  </a:lnTo>
                  <a:cubicBezTo>
                    <a:pt x="13341" y="339539"/>
                    <a:pt x="0" y="326198"/>
                    <a:pt x="0" y="309740"/>
                  </a:cubicBezTo>
                  <a:lnTo>
                    <a:pt x="0" y="29799"/>
                  </a:lnTo>
                  <a:cubicBezTo>
                    <a:pt x="0" y="13341"/>
                    <a:pt x="13341" y="0"/>
                    <a:pt x="2979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052779" cy="4252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Qué es la salud mental?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246927" y="6435735"/>
            <a:ext cx="7794147" cy="1395222"/>
            <a:chOff x="0" y="0"/>
            <a:chExt cx="2052779" cy="3674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52779" cy="367466"/>
            </a:xfrm>
            <a:custGeom>
              <a:avLst/>
              <a:gdLst/>
              <a:ahLst/>
              <a:cxnLst/>
              <a:rect l="l" t="t" r="r" b="b"/>
              <a:pathLst>
                <a:path w="2052779" h="367466">
                  <a:moveTo>
                    <a:pt x="29799" y="0"/>
                  </a:moveTo>
                  <a:lnTo>
                    <a:pt x="2022980" y="0"/>
                  </a:lnTo>
                  <a:cubicBezTo>
                    <a:pt x="2039438" y="0"/>
                    <a:pt x="2052779" y="13341"/>
                    <a:pt x="2052779" y="29799"/>
                  </a:cubicBezTo>
                  <a:lnTo>
                    <a:pt x="2052779" y="337667"/>
                  </a:lnTo>
                  <a:cubicBezTo>
                    <a:pt x="2052779" y="354124"/>
                    <a:pt x="2039438" y="367466"/>
                    <a:pt x="2022980" y="367466"/>
                  </a:cubicBezTo>
                  <a:lnTo>
                    <a:pt x="29799" y="367466"/>
                  </a:lnTo>
                  <a:cubicBezTo>
                    <a:pt x="13341" y="367466"/>
                    <a:pt x="0" y="354124"/>
                    <a:pt x="0" y="337667"/>
                  </a:cubicBezTo>
                  <a:lnTo>
                    <a:pt x="0" y="29799"/>
                  </a:lnTo>
                  <a:cubicBezTo>
                    <a:pt x="0" y="13341"/>
                    <a:pt x="13341" y="0"/>
                    <a:pt x="2979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2052779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¿Qué es para ti “estar bien” mentalmente?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3430282" y="2057400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30" y="0"/>
                </a:lnTo>
                <a:lnTo>
                  <a:pt x="611983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5030226" y="4402223"/>
            <a:ext cx="8227548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salud mental influye en cómo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piensas, cómo te sientes y cómo te relacionas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Es igual de importante que tu salud física. En la adolescencia es normal sentir estrés, ansiedad, presión o frustración.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731375" y="2400300"/>
            <a:ext cx="0" cy="377899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3405858" y="7446116"/>
            <a:ext cx="11476285" cy="1577989"/>
          </a:xfrm>
          <a:custGeom>
            <a:avLst/>
            <a:gdLst/>
            <a:ahLst/>
            <a:cxnLst/>
            <a:rect l="l" t="t" r="r" b="b"/>
            <a:pathLst>
              <a:path w="11476285" h="1577989">
                <a:moveTo>
                  <a:pt x="0" y="0"/>
                </a:moveTo>
                <a:lnTo>
                  <a:pt x="11476284" y="0"/>
                </a:lnTo>
                <a:lnTo>
                  <a:pt x="11476284" y="1577989"/>
                </a:lnTo>
                <a:lnTo>
                  <a:pt x="0" y="15779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9874375" y="2526334"/>
            <a:ext cx="4538951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Cuidarte no es debilidad: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03222" y="942975"/>
            <a:ext cx="5856307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Hablemos de lo que sentimos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92820" y="2526334"/>
            <a:ext cx="4399466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Emociones comunes: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329337" y="3212496"/>
            <a:ext cx="4025023" cy="457200"/>
            <a:chOff x="0" y="0"/>
            <a:chExt cx="5366698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706068" y="37042"/>
              <a:ext cx="4660629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Estrés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010893" y="3363308"/>
            <a:ext cx="4025023" cy="457200"/>
            <a:chOff x="0" y="0"/>
            <a:chExt cx="5366698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706068" y="37042"/>
              <a:ext cx="4660629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Dormir bien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292180" y="3998757"/>
            <a:ext cx="3759958" cy="457200"/>
            <a:chOff x="0" y="0"/>
            <a:chExt cx="5013277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755611" y="37042"/>
              <a:ext cx="4257666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Culpa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73736" y="4149569"/>
            <a:ext cx="3759958" cy="457200"/>
            <a:chOff x="0" y="0"/>
            <a:chExt cx="5013277" cy="609600"/>
          </a:xfrm>
        </p:grpSpPr>
        <p:sp>
          <p:nvSpPr>
            <p:cNvPr id="17" name="TextBox 17"/>
            <p:cNvSpPr txBox="1"/>
            <p:nvPr/>
          </p:nvSpPr>
          <p:spPr>
            <a:xfrm>
              <a:off x="755611" y="37042"/>
              <a:ext cx="4257666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Poner límites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285731" y="4785018"/>
            <a:ext cx="5127894" cy="457200"/>
            <a:chOff x="0" y="0"/>
            <a:chExt cx="6837192" cy="609600"/>
          </a:xfrm>
        </p:grpSpPr>
        <p:sp>
          <p:nvSpPr>
            <p:cNvPr id="20" name="TextBox 20"/>
            <p:cNvSpPr txBox="1"/>
            <p:nvPr/>
          </p:nvSpPr>
          <p:spPr>
            <a:xfrm>
              <a:off x="764210" y="37042"/>
              <a:ext cx="607298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Ansiedad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967287" y="4935830"/>
            <a:ext cx="5127894" cy="457200"/>
            <a:chOff x="0" y="0"/>
            <a:chExt cx="6837192" cy="609600"/>
          </a:xfrm>
        </p:grpSpPr>
        <p:sp>
          <p:nvSpPr>
            <p:cNvPr id="23" name="TextBox 23"/>
            <p:cNvSpPr txBox="1"/>
            <p:nvPr/>
          </p:nvSpPr>
          <p:spPr>
            <a:xfrm>
              <a:off x="764210" y="37042"/>
              <a:ext cx="607298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Hablar con alguien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192820" y="5571279"/>
            <a:ext cx="3810459" cy="457200"/>
            <a:chOff x="0" y="0"/>
            <a:chExt cx="5080612" cy="609600"/>
          </a:xfrm>
        </p:grpSpPr>
        <p:sp>
          <p:nvSpPr>
            <p:cNvPr id="26" name="TextBox 26"/>
            <p:cNvSpPr txBox="1"/>
            <p:nvPr/>
          </p:nvSpPr>
          <p:spPr>
            <a:xfrm>
              <a:off x="888092" y="37042"/>
              <a:ext cx="419252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Miedo al rechazo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74375" y="5722091"/>
            <a:ext cx="3810459" cy="457200"/>
            <a:chOff x="0" y="0"/>
            <a:chExt cx="5080612" cy="609600"/>
          </a:xfrm>
        </p:grpSpPr>
        <p:sp>
          <p:nvSpPr>
            <p:cNvPr id="29" name="TextBox 29"/>
            <p:cNvSpPr txBox="1"/>
            <p:nvPr/>
          </p:nvSpPr>
          <p:spPr>
            <a:xfrm>
              <a:off x="888092" y="37042"/>
              <a:ext cx="419252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Desconectar.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76313" y="1746084"/>
            <a:ext cx="5935373" cy="1522097"/>
            <a:chOff x="0" y="0"/>
            <a:chExt cx="1563226" cy="400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63226" cy="400881"/>
            </a:xfrm>
            <a:custGeom>
              <a:avLst/>
              <a:gdLst/>
              <a:ahLst/>
              <a:cxnLst/>
              <a:rect l="l" t="t" r="r" b="b"/>
              <a:pathLst>
                <a:path w="1563226" h="400881">
                  <a:moveTo>
                    <a:pt x="39131" y="0"/>
                  </a:moveTo>
                  <a:lnTo>
                    <a:pt x="1524095" y="0"/>
                  </a:lnTo>
                  <a:cubicBezTo>
                    <a:pt x="1545706" y="0"/>
                    <a:pt x="1563226" y="17520"/>
                    <a:pt x="1563226" y="39131"/>
                  </a:cubicBezTo>
                  <a:lnTo>
                    <a:pt x="1563226" y="361750"/>
                  </a:lnTo>
                  <a:cubicBezTo>
                    <a:pt x="1563226" y="372129"/>
                    <a:pt x="1559103" y="382082"/>
                    <a:pt x="1551765" y="389420"/>
                  </a:cubicBezTo>
                  <a:cubicBezTo>
                    <a:pt x="1544426" y="396759"/>
                    <a:pt x="1534473" y="400881"/>
                    <a:pt x="1524095" y="400881"/>
                  </a:cubicBezTo>
                  <a:lnTo>
                    <a:pt x="39131" y="400881"/>
                  </a:lnTo>
                  <a:cubicBezTo>
                    <a:pt x="17520" y="400881"/>
                    <a:pt x="0" y="383362"/>
                    <a:pt x="0" y="361750"/>
                  </a:cubicBezTo>
                  <a:lnTo>
                    <a:pt x="0" y="39131"/>
                  </a:lnTo>
                  <a:cubicBezTo>
                    <a:pt x="0" y="28753"/>
                    <a:pt x="4123" y="18800"/>
                    <a:pt x="11461" y="11461"/>
                  </a:cubicBezTo>
                  <a:cubicBezTo>
                    <a:pt x="18800" y="4123"/>
                    <a:pt x="28753" y="0"/>
                    <a:pt x="3913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563226" cy="486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¿Qué haces cuando te sientes agobiado/a?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215847" y="942975"/>
            <a:ext cx="5856307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Hablemos de lo que sentimos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3712123" y="3525356"/>
            <a:ext cx="10863755" cy="5990119"/>
            <a:chOff x="0" y="0"/>
            <a:chExt cx="10703839" cy="59019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703814" cy="5901944"/>
            </a:xfrm>
            <a:custGeom>
              <a:avLst/>
              <a:gdLst/>
              <a:ahLst/>
              <a:cxnLst/>
              <a:rect l="l" t="t" r="r" b="b"/>
              <a:pathLst>
                <a:path w="10703814" h="5901944">
                  <a:moveTo>
                    <a:pt x="0" y="0"/>
                  </a:moveTo>
                  <a:lnTo>
                    <a:pt x="10703814" y="0"/>
                  </a:lnTo>
                  <a:lnTo>
                    <a:pt x="10703814" y="5901944"/>
                  </a:lnTo>
                  <a:lnTo>
                    <a:pt x="0" y="5901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" r="-2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05858" y="7446116"/>
            <a:ext cx="11476285" cy="1577989"/>
          </a:xfrm>
          <a:custGeom>
            <a:avLst/>
            <a:gdLst/>
            <a:ahLst/>
            <a:cxnLst/>
            <a:rect l="l" t="t" r="r" b="b"/>
            <a:pathLst>
              <a:path w="11476285" h="1577989">
                <a:moveTo>
                  <a:pt x="0" y="0"/>
                </a:moveTo>
                <a:lnTo>
                  <a:pt x="11476284" y="0"/>
                </a:lnTo>
                <a:lnTo>
                  <a:pt x="11476284" y="1577989"/>
                </a:lnTo>
                <a:lnTo>
                  <a:pt x="0" y="15779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176313" y="1746084"/>
            <a:ext cx="5935373" cy="1522097"/>
            <a:chOff x="0" y="0"/>
            <a:chExt cx="1563226" cy="4008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63226" cy="400881"/>
            </a:xfrm>
            <a:custGeom>
              <a:avLst/>
              <a:gdLst/>
              <a:ahLst/>
              <a:cxnLst/>
              <a:rect l="l" t="t" r="r" b="b"/>
              <a:pathLst>
                <a:path w="1563226" h="400881">
                  <a:moveTo>
                    <a:pt x="39131" y="0"/>
                  </a:moveTo>
                  <a:lnTo>
                    <a:pt x="1524095" y="0"/>
                  </a:lnTo>
                  <a:cubicBezTo>
                    <a:pt x="1545706" y="0"/>
                    <a:pt x="1563226" y="17520"/>
                    <a:pt x="1563226" y="39131"/>
                  </a:cubicBezTo>
                  <a:lnTo>
                    <a:pt x="1563226" y="361750"/>
                  </a:lnTo>
                  <a:cubicBezTo>
                    <a:pt x="1563226" y="372129"/>
                    <a:pt x="1559103" y="382082"/>
                    <a:pt x="1551765" y="389420"/>
                  </a:cubicBezTo>
                  <a:cubicBezTo>
                    <a:pt x="1544426" y="396759"/>
                    <a:pt x="1534473" y="400881"/>
                    <a:pt x="1524095" y="400881"/>
                  </a:cubicBezTo>
                  <a:lnTo>
                    <a:pt x="39131" y="400881"/>
                  </a:lnTo>
                  <a:cubicBezTo>
                    <a:pt x="17520" y="400881"/>
                    <a:pt x="0" y="383362"/>
                    <a:pt x="0" y="361750"/>
                  </a:cubicBezTo>
                  <a:lnTo>
                    <a:pt x="0" y="39131"/>
                  </a:lnTo>
                  <a:cubicBezTo>
                    <a:pt x="0" y="28753"/>
                    <a:pt x="4123" y="18800"/>
                    <a:pt x="11461" y="11461"/>
                  </a:cubicBezTo>
                  <a:cubicBezTo>
                    <a:pt x="18800" y="4123"/>
                    <a:pt x="28753" y="0"/>
                    <a:pt x="3913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563226" cy="486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¿Qué haces cuando te sientes agobiado/a?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215847" y="942975"/>
            <a:ext cx="5856307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Hablemos de lo que sentimos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836642" y="3458681"/>
            <a:ext cx="7046516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Escucho música para relajarme.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Hablo con un amigo o amiga sobre lo que me pasa.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Salgo a caminar o a tomar aire. 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Juego a videojuegos o hago algo que me guste. 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Hago deporte para liberar tensión. 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Escribo lo que siento en un cuaderno. 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Respiro profundo y trato de calmarme. 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Hablo con mi familia (madre, padre, hermano/a).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Dibujo o escucho música para distraerme. 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 tomo un tiempo solo/a para pensar.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arbol del bienestar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47427" y="904302"/>
            <a:ext cx="8840573" cy="9809235"/>
          </a:xfrm>
          <a:custGeom>
            <a:avLst/>
            <a:gdLst/>
            <a:ahLst/>
            <a:cxnLst/>
            <a:rect l="l" t="t" r="r" b="b"/>
            <a:pathLst>
              <a:path w="8840573" h="9809235">
                <a:moveTo>
                  <a:pt x="0" y="0"/>
                </a:moveTo>
                <a:lnTo>
                  <a:pt x="8840573" y="0"/>
                </a:lnTo>
                <a:lnTo>
                  <a:pt x="8840573" y="9809235"/>
                </a:lnTo>
                <a:lnTo>
                  <a:pt x="0" y="980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Papel grande o pizarra para dibujar el árbol.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Hojas de papel recortadas en forma de hojas (o post-its).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Rotuladores, lápices de colores.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Crearemos un Árbol del Bienestar con ideas y acciones que nos ayudan a sentirnos mejor cuando estamos tristes, nerviosos o preocupados.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47427" y="904302"/>
            <a:ext cx="8840573" cy="9809235"/>
          </a:xfrm>
          <a:custGeom>
            <a:avLst/>
            <a:gdLst/>
            <a:ahLst/>
            <a:cxnLst/>
            <a:rect l="l" t="t" r="r" b="b"/>
            <a:pathLst>
              <a:path w="8840573" h="9809235">
                <a:moveTo>
                  <a:pt x="0" y="0"/>
                </a:moveTo>
                <a:lnTo>
                  <a:pt x="8840573" y="0"/>
                </a:lnTo>
                <a:lnTo>
                  <a:pt x="8840573" y="9809235"/>
                </a:lnTo>
                <a:lnTo>
                  <a:pt x="0" y="980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511814" y="5904630"/>
            <a:ext cx="1814798" cy="1778502"/>
          </a:xfrm>
          <a:custGeom>
            <a:avLst/>
            <a:gdLst/>
            <a:ahLst/>
            <a:cxnLst/>
            <a:rect l="l" t="t" r="r" b="b"/>
            <a:pathLst>
              <a:path w="1814798" h="1778502">
                <a:moveTo>
                  <a:pt x="0" y="0"/>
                </a:moveTo>
                <a:lnTo>
                  <a:pt x="1814798" y="0"/>
                </a:lnTo>
                <a:lnTo>
                  <a:pt x="1814798" y="1778502"/>
                </a:lnTo>
                <a:lnTo>
                  <a:pt x="0" y="17785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9237272" y="2955409"/>
            <a:ext cx="1784426" cy="1748738"/>
          </a:xfrm>
          <a:custGeom>
            <a:avLst/>
            <a:gdLst/>
            <a:ahLst/>
            <a:cxnLst/>
            <a:rect l="l" t="t" r="r" b="b"/>
            <a:pathLst>
              <a:path w="1784426" h="1748738">
                <a:moveTo>
                  <a:pt x="0" y="0"/>
                </a:moveTo>
                <a:lnTo>
                  <a:pt x="1784427" y="0"/>
                </a:lnTo>
                <a:lnTo>
                  <a:pt x="1784427" y="1748737"/>
                </a:lnTo>
                <a:lnTo>
                  <a:pt x="0" y="17487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2015640" y="1688728"/>
            <a:ext cx="1917665" cy="1879312"/>
          </a:xfrm>
          <a:custGeom>
            <a:avLst/>
            <a:gdLst/>
            <a:ahLst/>
            <a:cxnLst/>
            <a:rect l="l" t="t" r="r" b="b"/>
            <a:pathLst>
              <a:path w="1917665" h="1879312">
                <a:moveTo>
                  <a:pt x="0" y="0"/>
                </a:moveTo>
                <a:lnTo>
                  <a:pt x="1917665" y="0"/>
                </a:lnTo>
                <a:lnTo>
                  <a:pt x="1917665" y="1879311"/>
                </a:lnTo>
                <a:lnTo>
                  <a:pt x="0" y="18793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12161679" y="4156802"/>
            <a:ext cx="1802857" cy="1766800"/>
          </a:xfrm>
          <a:custGeom>
            <a:avLst/>
            <a:gdLst/>
            <a:ahLst/>
            <a:cxnLst/>
            <a:rect l="l" t="t" r="r" b="b"/>
            <a:pathLst>
              <a:path w="1802857" h="1766800">
                <a:moveTo>
                  <a:pt x="0" y="0"/>
                </a:moveTo>
                <a:lnTo>
                  <a:pt x="1802857" y="0"/>
                </a:lnTo>
                <a:lnTo>
                  <a:pt x="1802857" y="1766800"/>
                </a:lnTo>
                <a:lnTo>
                  <a:pt x="0" y="1766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4393378" y="6105237"/>
            <a:ext cx="1610097" cy="1577895"/>
          </a:xfrm>
          <a:custGeom>
            <a:avLst/>
            <a:gdLst/>
            <a:ahLst/>
            <a:cxnLst/>
            <a:rect l="l" t="t" r="r" b="b"/>
            <a:pathLst>
              <a:path w="1610097" h="1577895">
                <a:moveTo>
                  <a:pt x="0" y="0"/>
                </a:moveTo>
                <a:lnTo>
                  <a:pt x="1610096" y="0"/>
                </a:lnTo>
                <a:lnTo>
                  <a:pt x="1610096" y="1577895"/>
                </a:lnTo>
                <a:lnTo>
                  <a:pt x="0" y="15778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14393378" y="3502753"/>
            <a:ext cx="1610097" cy="1577895"/>
          </a:xfrm>
          <a:custGeom>
            <a:avLst/>
            <a:gdLst/>
            <a:ahLst/>
            <a:cxnLst/>
            <a:rect l="l" t="t" r="r" b="b"/>
            <a:pathLst>
              <a:path w="1610097" h="1577895">
                <a:moveTo>
                  <a:pt x="0" y="0"/>
                </a:moveTo>
                <a:lnTo>
                  <a:pt x="1610096" y="0"/>
                </a:lnTo>
                <a:lnTo>
                  <a:pt x="1610096" y="1577894"/>
                </a:lnTo>
                <a:lnTo>
                  <a:pt x="0" y="1577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1618604" y="3291612"/>
            <a:ext cx="6020567" cy="1848131"/>
            <a:chOff x="0" y="0"/>
            <a:chExt cx="1585664" cy="48675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85664" cy="486751"/>
            </a:xfrm>
            <a:custGeom>
              <a:avLst/>
              <a:gdLst/>
              <a:ahLst/>
              <a:cxnLst/>
              <a:rect l="l" t="t" r="r" b="b"/>
              <a:pathLst>
                <a:path w="1585664" h="486751">
                  <a:moveTo>
                    <a:pt x="38577" y="0"/>
                  </a:moveTo>
                  <a:lnTo>
                    <a:pt x="1547086" y="0"/>
                  </a:lnTo>
                  <a:cubicBezTo>
                    <a:pt x="1568392" y="0"/>
                    <a:pt x="1585664" y="17272"/>
                    <a:pt x="1585664" y="38577"/>
                  </a:cubicBezTo>
                  <a:lnTo>
                    <a:pt x="1585664" y="448173"/>
                  </a:lnTo>
                  <a:cubicBezTo>
                    <a:pt x="1585664" y="458405"/>
                    <a:pt x="1581599" y="468217"/>
                    <a:pt x="1574365" y="475451"/>
                  </a:cubicBezTo>
                  <a:cubicBezTo>
                    <a:pt x="1567130" y="482686"/>
                    <a:pt x="1557318" y="486751"/>
                    <a:pt x="1547086" y="486751"/>
                  </a:cubicBezTo>
                  <a:lnTo>
                    <a:pt x="38577" y="486751"/>
                  </a:lnTo>
                  <a:cubicBezTo>
                    <a:pt x="28346" y="486751"/>
                    <a:pt x="18534" y="482686"/>
                    <a:pt x="11299" y="475451"/>
                  </a:cubicBezTo>
                  <a:cubicBezTo>
                    <a:pt x="4064" y="468217"/>
                    <a:pt x="0" y="458405"/>
                    <a:pt x="0" y="448173"/>
                  </a:cubicBezTo>
                  <a:lnTo>
                    <a:pt x="0" y="38577"/>
                  </a:lnTo>
                  <a:cubicBezTo>
                    <a:pt x="0" y="28346"/>
                    <a:pt x="4064" y="18534"/>
                    <a:pt x="11299" y="11299"/>
                  </a:cubicBezTo>
                  <a:cubicBezTo>
                    <a:pt x="18534" y="4064"/>
                    <a:pt x="28346" y="0"/>
                    <a:pt x="3857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1585664" cy="5724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¿Qué acciones te funcionan mejor para tu bienestar?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18604" y="5435133"/>
            <a:ext cx="6020567" cy="1848131"/>
            <a:chOff x="0" y="0"/>
            <a:chExt cx="1585664" cy="48675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85664" cy="486751"/>
            </a:xfrm>
            <a:custGeom>
              <a:avLst/>
              <a:gdLst/>
              <a:ahLst/>
              <a:cxnLst/>
              <a:rect l="l" t="t" r="r" b="b"/>
              <a:pathLst>
                <a:path w="1585664" h="486751">
                  <a:moveTo>
                    <a:pt x="38577" y="0"/>
                  </a:moveTo>
                  <a:lnTo>
                    <a:pt x="1547086" y="0"/>
                  </a:lnTo>
                  <a:cubicBezTo>
                    <a:pt x="1568392" y="0"/>
                    <a:pt x="1585664" y="17272"/>
                    <a:pt x="1585664" y="38577"/>
                  </a:cubicBezTo>
                  <a:lnTo>
                    <a:pt x="1585664" y="448173"/>
                  </a:lnTo>
                  <a:cubicBezTo>
                    <a:pt x="1585664" y="458405"/>
                    <a:pt x="1581599" y="468217"/>
                    <a:pt x="1574365" y="475451"/>
                  </a:cubicBezTo>
                  <a:cubicBezTo>
                    <a:pt x="1567130" y="482686"/>
                    <a:pt x="1557318" y="486751"/>
                    <a:pt x="1547086" y="486751"/>
                  </a:cubicBezTo>
                  <a:lnTo>
                    <a:pt x="38577" y="486751"/>
                  </a:lnTo>
                  <a:cubicBezTo>
                    <a:pt x="28346" y="486751"/>
                    <a:pt x="18534" y="482686"/>
                    <a:pt x="11299" y="475451"/>
                  </a:cubicBezTo>
                  <a:cubicBezTo>
                    <a:pt x="4064" y="468217"/>
                    <a:pt x="0" y="458405"/>
                    <a:pt x="0" y="448173"/>
                  </a:cubicBezTo>
                  <a:lnTo>
                    <a:pt x="0" y="38577"/>
                  </a:lnTo>
                  <a:cubicBezTo>
                    <a:pt x="0" y="28346"/>
                    <a:pt x="4064" y="18534"/>
                    <a:pt x="11299" y="11299"/>
                  </a:cubicBezTo>
                  <a:cubicBezTo>
                    <a:pt x="18534" y="4064"/>
                    <a:pt x="28346" y="0"/>
                    <a:pt x="3857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585664" cy="5724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¿Qué puedes hacer hoy para cuidarte un poco más?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722120" y="1523965"/>
            <a:ext cx="556260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Igual que un árbol necesita agua y sol para crecer, nosotros necesitamos cuidados para estar bien.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676747" y="6400181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 con un amigo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387019" y="3436078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Respirar hondo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232006" y="2234684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Escuchar música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260257" y="4646502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Hacer deporte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455960" y="6676697"/>
            <a:ext cx="1484933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Dibujar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455960" y="3898000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Pedir ayuda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54283" y="7807139"/>
            <a:ext cx="6084888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Este árbol nos recuerda que todos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podemos apoyarnos y cuidarnos mutuamente.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 círculo de apoyo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9072492" y="-192194"/>
            <a:ext cx="7483311" cy="10671389"/>
          </a:xfrm>
          <a:custGeom>
            <a:avLst/>
            <a:gdLst/>
            <a:ahLst/>
            <a:cxnLst/>
            <a:rect l="l" t="t" r="r" b="b"/>
            <a:pathLst>
              <a:path w="7483311" h="10671389">
                <a:moveTo>
                  <a:pt x="0" y="0"/>
                </a:moveTo>
                <a:lnTo>
                  <a:pt x="7483311" y="0"/>
                </a:lnTo>
                <a:lnTo>
                  <a:pt x="7483311" y="10671388"/>
                </a:lnTo>
                <a:lnTo>
                  <a:pt x="0" y="106713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Plantilla de círculos concéntricos para cada estudiante.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 o bolígrafos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a las personas en su vida que forman su red de apoyo emocional y reflexionar sobre la importancia de esas relacione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8918" y="4078072"/>
            <a:ext cx="5596825" cy="2466168"/>
            <a:chOff x="0" y="0"/>
            <a:chExt cx="1474061" cy="6495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74061" cy="649526"/>
            </a:xfrm>
            <a:custGeom>
              <a:avLst/>
              <a:gdLst/>
              <a:ahLst/>
              <a:cxnLst/>
              <a:rect l="l" t="t" r="r" b="b"/>
              <a:pathLst>
                <a:path w="1474061" h="649526">
                  <a:moveTo>
                    <a:pt x="41498" y="0"/>
                  </a:moveTo>
                  <a:lnTo>
                    <a:pt x="1432563" y="0"/>
                  </a:lnTo>
                  <a:cubicBezTo>
                    <a:pt x="1443569" y="0"/>
                    <a:pt x="1454124" y="4372"/>
                    <a:pt x="1461907" y="12155"/>
                  </a:cubicBezTo>
                  <a:cubicBezTo>
                    <a:pt x="1469689" y="19937"/>
                    <a:pt x="1474061" y="30492"/>
                    <a:pt x="1474061" y="41498"/>
                  </a:cubicBezTo>
                  <a:lnTo>
                    <a:pt x="1474061" y="608028"/>
                  </a:lnTo>
                  <a:cubicBezTo>
                    <a:pt x="1474061" y="619034"/>
                    <a:pt x="1469689" y="629589"/>
                    <a:pt x="1461907" y="637371"/>
                  </a:cubicBezTo>
                  <a:cubicBezTo>
                    <a:pt x="1454124" y="645154"/>
                    <a:pt x="1443569" y="649526"/>
                    <a:pt x="1432563" y="649526"/>
                  </a:cubicBezTo>
                  <a:lnTo>
                    <a:pt x="41498" y="649526"/>
                  </a:lnTo>
                  <a:cubicBezTo>
                    <a:pt x="30492" y="649526"/>
                    <a:pt x="19937" y="645154"/>
                    <a:pt x="12155" y="637371"/>
                  </a:cubicBezTo>
                  <a:cubicBezTo>
                    <a:pt x="4372" y="629589"/>
                    <a:pt x="0" y="619034"/>
                    <a:pt x="0" y="608028"/>
                  </a:cubicBezTo>
                  <a:lnTo>
                    <a:pt x="0" y="41498"/>
                  </a:lnTo>
                  <a:cubicBezTo>
                    <a:pt x="0" y="30492"/>
                    <a:pt x="4372" y="19937"/>
                    <a:pt x="12155" y="12155"/>
                  </a:cubicBezTo>
                  <a:cubicBezTo>
                    <a:pt x="19937" y="4372"/>
                    <a:pt x="30492" y="0"/>
                    <a:pt x="4149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474061" cy="7352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¿Quiénes te ayudan cuando estás estresado/a o pasando por algo difícil?</a:t>
              </a:r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8865449" y="-218557"/>
            <a:ext cx="7252727" cy="10324166"/>
          </a:xfrm>
          <a:custGeom>
            <a:avLst/>
            <a:gdLst/>
            <a:ahLst/>
            <a:cxnLst/>
            <a:rect l="l" t="t" r="r" b="b"/>
            <a:pathLst>
              <a:path w="7252727" h="10324166">
                <a:moveTo>
                  <a:pt x="0" y="0"/>
                </a:moveTo>
                <a:lnTo>
                  <a:pt x="7252727" y="0"/>
                </a:lnTo>
                <a:lnTo>
                  <a:pt x="7252727" y="10324167"/>
                </a:lnTo>
                <a:lnTo>
                  <a:pt x="0" y="103241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336208" y="1578379"/>
            <a:ext cx="6142245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Todos tenemos personas a las que acudimos cuando necesitamos ayuda, hablar o desahogarnos.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36208" y="3252196"/>
            <a:ext cx="614224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Ese grupo es nuestro círculo de apoyo.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36208" y="7144315"/>
            <a:ext cx="6142245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centro eres tú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Los círculos alrededor representan personas que te apoyan: familia, amigos, profes, entrenadores…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8918" y="681732"/>
            <a:ext cx="5596825" cy="1381286"/>
            <a:chOff x="0" y="0"/>
            <a:chExt cx="1474061" cy="3637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74061" cy="363796"/>
            </a:xfrm>
            <a:custGeom>
              <a:avLst/>
              <a:gdLst/>
              <a:ahLst/>
              <a:cxnLst/>
              <a:rect l="l" t="t" r="r" b="b"/>
              <a:pathLst>
                <a:path w="1474061" h="363796">
                  <a:moveTo>
                    <a:pt x="41498" y="0"/>
                  </a:moveTo>
                  <a:lnTo>
                    <a:pt x="1432563" y="0"/>
                  </a:lnTo>
                  <a:cubicBezTo>
                    <a:pt x="1443569" y="0"/>
                    <a:pt x="1454124" y="4372"/>
                    <a:pt x="1461907" y="12155"/>
                  </a:cubicBezTo>
                  <a:cubicBezTo>
                    <a:pt x="1469689" y="19937"/>
                    <a:pt x="1474061" y="30492"/>
                    <a:pt x="1474061" y="41498"/>
                  </a:cubicBezTo>
                  <a:lnTo>
                    <a:pt x="1474061" y="322298"/>
                  </a:lnTo>
                  <a:cubicBezTo>
                    <a:pt x="1474061" y="333303"/>
                    <a:pt x="1469689" y="343859"/>
                    <a:pt x="1461907" y="351641"/>
                  </a:cubicBezTo>
                  <a:cubicBezTo>
                    <a:pt x="1454124" y="359423"/>
                    <a:pt x="1443569" y="363796"/>
                    <a:pt x="1432563" y="363796"/>
                  </a:cubicBezTo>
                  <a:lnTo>
                    <a:pt x="41498" y="363796"/>
                  </a:lnTo>
                  <a:cubicBezTo>
                    <a:pt x="30492" y="363796"/>
                    <a:pt x="19937" y="359423"/>
                    <a:pt x="12155" y="351641"/>
                  </a:cubicBezTo>
                  <a:cubicBezTo>
                    <a:pt x="4372" y="343859"/>
                    <a:pt x="0" y="333303"/>
                    <a:pt x="0" y="322298"/>
                  </a:cubicBezTo>
                  <a:lnTo>
                    <a:pt x="0" y="41498"/>
                  </a:lnTo>
                  <a:cubicBezTo>
                    <a:pt x="0" y="30492"/>
                    <a:pt x="4372" y="19937"/>
                    <a:pt x="12155" y="12155"/>
                  </a:cubicBezTo>
                  <a:cubicBezTo>
                    <a:pt x="19937" y="4372"/>
                    <a:pt x="30492" y="0"/>
                    <a:pt x="4149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474061" cy="4495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¿Quién está en tu círculo?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08918" y="5103729"/>
            <a:ext cx="5596825" cy="1381286"/>
            <a:chOff x="0" y="0"/>
            <a:chExt cx="1474061" cy="3637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74061" cy="363796"/>
            </a:xfrm>
            <a:custGeom>
              <a:avLst/>
              <a:gdLst/>
              <a:ahLst/>
              <a:cxnLst/>
              <a:rect l="l" t="t" r="r" b="b"/>
              <a:pathLst>
                <a:path w="1474061" h="363796">
                  <a:moveTo>
                    <a:pt x="41498" y="0"/>
                  </a:moveTo>
                  <a:lnTo>
                    <a:pt x="1432563" y="0"/>
                  </a:lnTo>
                  <a:cubicBezTo>
                    <a:pt x="1443569" y="0"/>
                    <a:pt x="1454124" y="4372"/>
                    <a:pt x="1461907" y="12155"/>
                  </a:cubicBezTo>
                  <a:cubicBezTo>
                    <a:pt x="1469689" y="19937"/>
                    <a:pt x="1474061" y="30492"/>
                    <a:pt x="1474061" y="41498"/>
                  </a:cubicBezTo>
                  <a:lnTo>
                    <a:pt x="1474061" y="322298"/>
                  </a:lnTo>
                  <a:cubicBezTo>
                    <a:pt x="1474061" y="333303"/>
                    <a:pt x="1469689" y="343859"/>
                    <a:pt x="1461907" y="351641"/>
                  </a:cubicBezTo>
                  <a:cubicBezTo>
                    <a:pt x="1454124" y="359423"/>
                    <a:pt x="1443569" y="363796"/>
                    <a:pt x="1432563" y="363796"/>
                  </a:cubicBezTo>
                  <a:lnTo>
                    <a:pt x="41498" y="363796"/>
                  </a:lnTo>
                  <a:cubicBezTo>
                    <a:pt x="30492" y="363796"/>
                    <a:pt x="19937" y="359423"/>
                    <a:pt x="12155" y="351641"/>
                  </a:cubicBezTo>
                  <a:cubicBezTo>
                    <a:pt x="4372" y="343859"/>
                    <a:pt x="0" y="333303"/>
                    <a:pt x="0" y="322298"/>
                  </a:cubicBezTo>
                  <a:lnTo>
                    <a:pt x="0" y="41498"/>
                  </a:lnTo>
                  <a:cubicBezTo>
                    <a:pt x="0" y="30492"/>
                    <a:pt x="4372" y="19937"/>
                    <a:pt x="12155" y="12155"/>
                  </a:cubicBezTo>
                  <a:cubicBezTo>
                    <a:pt x="19937" y="4372"/>
                    <a:pt x="30492" y="0"/>
                    <a:pt x="41498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1474061" cy="4495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¿Quién te apoya de verdad?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08918" y="6700055"/>
            <a:ext cx="5596825" cy="1395222"/>
            <a:chOff x="0" y="0"/>
            <a:chExt cx="1474061" cy="3674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4061" cy="367466"/>
            </a:xfrm>
            <a:custGeom>
              <a:avLst/>
              <a:gdLst/>
              <a:ahLst/>
              <a:cxnLst/>
              <a:rect l="l" t="t" r="r" b="b"/>
              <a:pathLst>
                <a:path w="1474061" h="367466">
                  <a:moveTo>
                    <a:pt x="41498" y="0"/>
                  </a:moveTo>
                  <a:lnTo>
                    <a:pt x="1432563" y="0"/>
                  </a:lnTo>
                  <a:cubicBezTo>
                    <a:pt x="1443569" y="0"/>
                    <a:pt x="1454124" y="4372"/>
                    <a:pt x="1461907" y="12155"/>
                  </a:cubicBezTo>
                  <a:cubicBezTo>
                    <a:pt x="1469689" y="19937"/>
                    <a:pt x="1474061" y="30492"/>
                    <a:pt x="1474061" y="41498"/>
                  </a:cubicBezTo>
                  <a:lnTo>
                    <a:pt x="1474061" y="325968"/>
                  </a:lnTo>
                  <a:cubicBezTo>
                    <a:pt x="1474061" y="336974"/>
                    <a:pt x="1469689" y="347529"/>
                    <a:pt x="1461907" y="355311"/>
                  </a:cubicBezTo>
                  <a:cubicBezTo>
                    <a:pt x="1454124" y="363094"/>
                    <a:pt x="1443569" y="367466"/>
                    <a:pt x="1432563" y="367466"/>
                  </a:cubicBezTo>
                  <a:lnTo>
                    <a:pt x="41498" y="367466"/>
                  </a:lnTo>
                  <a:cubicBezTo>
                    <a:pt x="30492" y="367466"/>
                    <a:pt x="19937" y="363094"/>
                    <a:pt x="12155" y="355311"/>
                  </a:cubicBezTo>
                  <a:cubicBezTo>
                    <a:pt x="4372" y="347529"/>
                    <a:pt x="0" y="336974"/>
                    <a:pt x="0" y="325968"/>
                  </a:cubicBezTo>
                  <a:lnTo>
                    <a:pt x="0" y="41498"/>
                  </a:lnTo>
                  <a:cubicBezTo>
                    <a:pt x="0" y="30492"/>
                    <a:pt x="4372" y="19937"/>
                    <a:pt x="12155" y="12155"/>
                  </a:cubicBezTo>
                  <a:cubicBezTo>
                    <a:pt x="19937" y="4372"/>
                    <a:pt x="30492" y="0"/>
                    <a:pt x="41498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1474061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¿A quién acudes cuando tienes un problema?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08918" y="8314352"/>
            <a:ext cx="5596825" cy="1395222"/>
            <a:chOff x="0" y="0"/>
            <a:chExt cx="1474061" cy="36746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74061" cy="367466"/>
            </a:xfrm>
            <a:custGeom>
              <a:avLst/>
              <a:gdLst/>
              <a:ahLst/>
              <a:cxnLst/>
              <a:rect l="l" t="t" r="r" b="b"/>
              <a:pathLst>
                <a:path w="1474061" h="367466">
                  <a:moveTo>
                    <a:pt x="41498" y="0"/>
                  </a:moveTo>
                  <a:lnTo>
                    <a:pt x="1432563" y="0"/>
                  </a:lnTo>
                  <a:cubicBezTo>
                    <a:pt x="1443569" y="0"/>
                    <a:pt x="1454124" y="4372"/>
                    <a:pt x="1461907" y="12155"/>
                  </a:cubicBezTo>
                  <a:cubicBezTo>
                    <a:pt x="1469689" y="19937"/>
                    <a:pt x="1474061" y="30492"/>
                    <a:pt x="1474061" y="41498"/>
                  </a:cubicBezTo>
                  <a:lnTo>
                    <a:pt x="1474061" y="325968"/>
                  </a:lnTo>
                  <a:cubicBezTo>
                    <a:pt x="1474061" y="336974"/>
                    <a:pt x="1469689" y="347529"/>
                    <a:pt x="1461907" y="355311"/>
                  </a:cubicBezTo>
                  <a:cubicBezTo>
                    <a:pt x="1454124" y="363094"/>
                    <a:pt x="1443569" y="367466"/>
                    <a:pt x="1432563" y="367466"/>
                  </a:cubicBezTo>
                  <a:lnTo>
                    <a:pt x="41498" y="367466"/>
                  </a:lnTo>
                  <a:cubicBezTo>
                    <a:pt x="30492" y="367466"/>
                    <a:pt x="19937" y="363094"/>
                    <a:pt x="12155" y="355311"/>
                  </a:cubicBezTo>
                  <a:cubicBezTo>
                    <a:pt x="4372" y="347529"/>
                    <a:pt x="0" y="336974"/>
                    <a:pt x="0" y="325968"/>
                  </a:cubicBezTo>
                  <a:lnTo>
                    <a:pt x="0" y="41498"/>
                  </a:lnTo>
                  <a:cubicBezTo>
                    <a:pt x="0" y="30492"/>
                    <a:pt x="4372" y="19937"/>
                    <a:pt x="12155" y="12155"/>
                  </a:cubicBezTo>
                  <a:cubicBezTo>
                    <a:pt x="19937" y="4372"/>
                    <a:pt x="30492" y="0"/>
                    <a:pt x="41498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1474061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puedes tú también ser apoyo para otros?</a:t>
              </a:r>
            </a:p>
          </p:txBody>
        </p:sp>
      </p:grpSp>
      <p:sp>
        <p:nvSpPr>
          <p:cNvPr id="14" name="Freeform 14"/>
          <p:cNvSpPr/>
          <p:nvPr/>
        </p:nvSpPr>
        <p:spPr>
          <a:xfrm rot="5400000">
            <a:off x="8865449" y="-218557"/>
            <a:ext cx="7252727" cy="10324166"/>
          </a:xfrm>
          <a:custGeom>
            <a:avLst/>
            <a:gdLst/>
            <a:ahLst/>
            <a:cxnLst/>
            <a:rect l="l" t="t" r="r" b="b"/>
            <a:pathLst>
              <a:path w="7252727" h="10324166">
                <a:moveTo>
                  <a:pt x="0" y="0"/>
                </a:moveTo>
                <a:lnTo>
                  <a:pt x="7252727" y="0"/>
                </a:lnTo>
                <a:lnTo>
                  <a:pt x="7252727" y="10324167"/>
                </a:lnTo>
                <a:lnTo>
                  <a:pt x="0" y="103241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TextBox 15"/>
          <p:cNvSpPr txBox="1"/>
          <p:nvPr/>
        </p:nvSpPr>
        <p:spPr>
          <a:xfrm>
            <a:off x="1608918" y="2306555"/>
            <a:ext cx="5596825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Escribe en cada círculo el nombre de quienes te dan: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Apoyo emocional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Consejos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Escucha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Seguridad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Compañía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43713" y="1849088"/>
            <a:ext cx="9589195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Actividades complementarias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Caja de herramientas para las emociones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542635"/>
            <a:ext cx="9732068" cy="7201730"/>
          </a:xfrm>
          <a:custGeom>
            <a:avLst/>
            <a:gdLst/>
            <a:ahLst/>
            <a:cxnLst/>
            <a:rect l="l" t="t" r="r" b="b"/>
            <a:pathLst>
              <a:path w="9732068" h="7201730">
                <a:moveTo>
                  <a:pt x="0" y="0"/>
                </a:moveTo>
                <a:lnTo>
                  <a:pt x="9732068" y="0"/>
                </a:lnTo>
                <a:lnTo>
                  <a:pt x="9732068" y="7201730"/>
                </a:lnTo>
                <a:lnTo>
                  <a:pt x="0" y="72017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817278"/>
            <a:ext cx="5562600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caja o sobres para kits personales.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o papeles pequeños.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Rotuladores, bolígrafos y colores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Opcional: Materiales decorativos para personalizar el kit (pegatinas, cintas, etc.)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5091452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y recopilar herramientas prácticas que les ayuden a gestionar sus emociones, y fomentar un ambiente de bienestar emocional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542635"/>
            <a:ext cx="9732068" cy="7201730"/>
          </a:xfrm>
          <a:custGeom>
            <a:avLst/>
            <a:gdLst/>
            <a:ahLst/>
            <a:cxnLst/>
            <a:rect l="l" t="t" r="r" b="b"/>
            <a:pathLst>
              <a:path w="9732068" h="7201730">
                <a:moveTo>
                  <a:pt x="0" y="0"/>
                </a:moveTo>
                <a:lnTo>
                  <a:pt x="9732068" y="0"/>
                </a:lnTo>
                <a:lnTo>
                  <a:pt x="9732068" y="7201730"/>
                </a:lnTo>
                <a:lnTo>
                  <a:pt x="0" y="72017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409712" y="2858425"/>
            <a:ext cx="5898074" cy="2419673"/>
            <a:chOff x="0" y="0"/>
            <a:chExt cx="1553402" cy="6372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53402" cy="637280"/>
            </a:xfrm>
            <a:custGeom>
              <a:avLst/>
              <a:gdLst/>
              <a:ahLst/>
              <a:cxnLst/>
              <a:rect l="l" t="t" r="r" b="b"/>
              <a:pathLst>
                <a:path w="1553402" h="637280">
                  <a:moveTo>
                    <a:pt x="39379" y="0"/>
                  </a:moveTo>
                  <a:lnTo>
                    <a:pt x="1514024" y="0"/>
                  </a:lnTo>
                  <a:cubicBezTo>
                    <a:pt x="1535772" y="0"/>
                    <a:pt x="1553402" y="17630"/>
                    <a:pt x="1553402" y="39379"/>
                  </a:cubicBezTo>
                  <a:lnTo>
                    <a:pt x="1553402" y="597902"/>
                  </a:lnTo>
                  <a:cubicBezTo>
                    <a:pt x="1553402" y="619650"/>
                    <a:pt x="1535772" y="637280"/>
                    <a:pt x="1514024" y="637280"/>
                  </a:cubicBezTo>
                  <a:lnTo>
                    <a:pt x="39379" y="637280"/>
                  </a:lnTo>
                  <a:cubicBezTo>
                    <a:pt x="17630" y="637280"/>
                    <a:pt x="0" y="619650"/>
                    <a:pt x="0" y="597902"/>
                  </a:cubicBezTo>
                  <a:lnTo>
                    <a:pt x="0" y="39379"/>
                  </a:lnTo>
                  <a:cubicBezTo>
                    <a:pt x="0" y="17630"/>
                    <a:pt x="17630" y="0"/>
                    <a:pt x="3937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553402" cy="7230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¿Qué haces cuando estás estresado/a, saturado/a o después de una discusión?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09712" y="962025"/>
            <a:ext cx="5898074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Así como usamos herramientas para reparar cosas, también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necesitamos herramientas para gestionar nuestras emociones.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20312" y="5678148"/>
            <a:ext cx="5276874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persona recibirá una tarjeta para escribir o dibujar una estrategia que le ayuda a calmarse: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Escuchar música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Hacer ejercicio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 con alguien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Desconectar de redes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Escribir o dibujar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Salir a caminar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18245" y="1028700"/>
            <a:ext cx="13051510" cy="1551768"/>
            <a:chOff x="0" y="0"/>
            <a:chExt cx="3437435" cy="4086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37435" cy="408696"/>
            </a:xfrm>
            <a:custGeom>
              <a:avLst/>
              <a:gdLst/>
              <a:ahLst/>
              <a:cxnLst/>
              <a:rect l="l" t="t" r="r" b="b"/>
              <a:pathLst>
                <a:path w="3437435" h="408696">
                  <a:moveTo>
                    <a:pt x="17795" y="0"/>
                  </a:moveTo>
                  <a:lnTo>
                    <a:pt x="3419639" y="0"/>
                  </a:lnTo>
                  <a:cubicBezTo>
                    <a:pt x="3429467" y="0"/>
                    <a:pt x="3437435" y="7967"/>
                    <a:pt x="3437435" y="17795"/>
                  </a:cubicBezTo>
                  <a:lnTo>
                    <a:pt x="3437435" y="390901"/>
                  </a:lnTo>
                  <a:cubicBezTo>
                    <a:pt x="3437435" y="395620"/>
                    <a:pt x="3435560" y="400147"/>
                    <a:pt x="3432223" y="403484"/>
                  </a:cubicBezTo>
                  <a:cubicBezTo>
                    <a:pt x="3428885" y="406821"/>
                    <a:pt x="3424359" y="408696"/>
                    <a:pt x="3419639" y="408696"/>
                  </a:cubicBezTo>
                  <a:lnTo>
                    <a:pt x="17795" y="408696"/>
                  </a:lnTo>
                  <a:cubicBezTo>
                    <a:pt x="7967" y="408696"/>
                    <a:pt x="0" y="400729"/>
                    <a:pt x="0" y="390901"/>
                  </a:cubicBezTo>
                  <a:lnTo>
                    <a:pt x="0" y="17795"/>
                  </a:lnTo>
                  <a:cubicBezTo>
                    <a:pt x="0" y="7967"/>
                    <a:pt x="7967" y="0"/>
                    <a:pt x="1779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3437435" cy="494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herramienta usarás la próxima vez que te sientas mal?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2822931" y="4067175"/>
            <a:ext cx="11467998" cy="6948438"/>
          </a:xfrm>
          <a:custGeom>
            <a:avLst/>
            <a:gdLst/>
            <a:ahLst/>
            <a:cxnLst/>
            <a:rect l="l" t="t" r="r" b="b"/>
            <a:pathLst>
              <a:path w="11467998" h="6948438">
                <a:moveTo>
                  <a:pt x="0" y="0"/>
                </a:moveTo>
                <a:lnTo>
                  <a:pt x="11467998" y="0"/>
                </a:lnTo>
                <a:lnTo>
                  <a:pt x="11467998" y="6948438"/>
                </a:lnTo>
                <a:lnTo>
                  <a:pt x="0" y="69484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5299452" y="2906147"/>
            <a:ext cx="768909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pedir ayuda y cuidarte es parte del autocuidado.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arbol eres tú?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07612" y="893451"/>
            <a:ext cx="10472425" cy="8364849"/>
          </a:xfrm>
          <a:custGeom>
            <a:avLst/>
            <a:gdLst/>
            <a:ahLst/>
            <a:cxnLst/>
            <a:rect l="l" t="t" r="r" b="b"/>
            <a:pathLst>
              <a:path w="10472425" h="8364849">
                <a:moveTo>
                  <a:pt x="0" y="0"/>
                </a:moveTo>
                <a:lnTo>
                  <a:pt x="10472424" y="0"/>
                </a:lnTo>
                <a:lnTo>
                  <a:pt x="10472424" y="8364849"/>
                </a:lnTo>
                <a:lnTo>
                  <a:pt x="0" y="83648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Imágenes de árboles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Hojas blancas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Lápices y colores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Vamos a descubrir qué tipo de árbol eres hoy y qué dice ese árbol sobre tus emociones, tus valores y sobre ti.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7582294" y="-381758"/>
            <a:ext cx="3123413" cy="16652648"/>
          </a:xfrm>
          <a:custGeom>
            <a:avLst/>
            <a:gdLst/>
            <a:ahLst/>
            <a:cxnLst/>
            <a:rect l="l" t="t" r="r" b="b"/>
            <a:pathLst>
              <a:path w="3123413" h="16652648">
                <a:moveTo>
                  <a:pt x="0" y="0"/>
                </a:moveTo>
                <a:lnTo>
                  <a:pt x="3123412" y="0"/>
                </a:lnTo>
                <a:lnTo>
                  <a:pt x="3123412" y="16652648"/>
                </a:lnTo>
                <a:lnTo>
                  <a:pt x="0" y="166526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435" r="-18855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011296" y="1028700"/>
            <a:ext cx="8459028" cy="1412467"/>
            <a:chOff x="0" y="0"/>
            <a:chExt cx="2227892" cy="3720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27892" cy="372008"/>
            </a:xfrm>
            <a:custGeom>
              <a:avLst/>
              <a:gdLst/>
              <a:ahLst/>
              <a:cxnLst/>
              <a:rect l="l" t="t" r="r" b="b"/>
              <a:pathLst>
                <a:path w="2227892" h="372008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44551"/>
                  </a:lnTo>
                  <a:cubicBezTo>
                    <a:pt x="2227892" y="351833"/>
                    <a:pt x="2224999" y="358817"/>
                    <a:pt x="2219850" y="363966"/>
                  </a:cubicBezTo>
                  <a:cubicBezTo>
                    <a:pt x="2214701" y="369115"/>
                    <a:pt x="2207718" y="372008"/>
                    <a:pt x="2200435" y="372008"/>
                  </a:cubicBezTo>
                  <a:lnTo>
                    <a:pt x="27457" y="372008"/>
                  </a:lnTo>
                  <a:cubicBezTo>
                    <a:pt x="20175" y="372008"/>
                    <a:pt x="13191" y="369115"/>
                    <a:pt x="8042" y="363966"/>
                  </a:cubicBezTo>
                  <a:cubicBezTo>
                    <a:pt x="2893" y="358817"/>
                    <a:pt x="0" y="351833"/>
                    <a:pt x="0" y="344551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227892" cy="40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parte del árbol representa cómo estás ahora?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011296" y="2886922"/>
            <a:ext cx="8459028" cy="1273100"/>
            <a:chOff x="0" y="0"/>
            <a:chExt cx="2227892" cy="3353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7892" cy="335302"/>
            </a:xfrm>
            <a:custGeom>
              <a:avLst/>
              <a:gdLst/>
              <a:ahLst/>
              <a:cxnLst/>
              <a:rect l="l" t="t" r="r" b="b"/>
              <a:pathLst>
                <a:path w="2227892" h="335302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07845"/>
                  </a:lnTo>
                  <a:cubicBezTo>
                    <a:pt x="2227892" y="315127"/>
                    <a:pt x="2224999" y="322111"/>
                    <a:pt x="2219850" y="327260"/>
                  </a:cubicBezTo>
                  <a:cubicBezTo>
                    <a:pt x="2214701" y="332409"/>
                    <a:pt x="2207718" y="335302"/>
                    <a:pt x="2200435" y="335302"/>
                  </a:cubicBezTo>
                  <a:lnTo>
                    <a:pt x="27457" y="335302"/>
                  </a:lnTo>
                  <a:cubicBezTo>
                    <a:pt x="20175" y="335302"/>
                    <a:pt x="13191" y="332409"/>
                    <a:pt x="8042" y="327260"/>
                  </a:cubicBezTo>
                  <a:cubicBezTo>
                    <a:pt x="2893" y="322111"/>
                    <a:pt x="0" y="315127"/>
                    <a:pt x="0" y="307845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227892" cy="3638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¿Por qué esa parte? ¿Qué significa para ti?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011296" y="4607697"/>
            <a:ext cx="8459028" cy="1273100"/>
            <a:chOff x="0" y="0"/>
            <a:chExt cx="2227892" cy="3353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7892" cy="335302"/>
            </a:xfrm>
            <a:custGeom>
              <a:avLst/>
              <a:gdLst/>
              <a:ahLst/>
              <a:cxnLst/>
              <a:rect l="l" t="t" r="r" b="b"/>
              <a:pathLst>
                <a:path w="2227892" h="335302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07845"/>
                  </a:lnTo>
                  <a:cubicBezTo>
                    <a:pt x="2227892" y="315127"/>
                    <a:pt x="2224999" y="322111"/>
                    <a:pt x="2219850" y="327260"/>
                  </a:cubicBezTo>
                  <a:cubicBezTo>
                    <a:pt x="2214701" y="332409"/>
                    <a:pt x="2207718" y="335302"/>
                    <a:pt x="2200435" y="335302"/>
                  </a:cubicBezTo>
                  <a:lnTo>
                    <a:pt x="27457" y="335302"/>
                  </a:lnTo>
                  <a:cubicBezTo>
                    <a:pt x="20175" y="335302"/>
                    <a:pt x="13191" y="332409"/>
                    <a:pt x="8042" y="327260"/>
                  </a:cubicBezTo>
                  <a:cubicBezTo>
                    <a:pt x="2893" y="322111"/>
                    <a:pt x="0" y="315127"/>
                    <a:pt x="0" y="307845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227892" cy="3638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fortalezas refleja tu árbol?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48740" y="962025"/>
            <a:ext cx="6849476" cy="4244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Elige tu árbol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árbol tiene una forma, fuerza y ritmo diferentes. Igual que las personas.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Mira las imágenes de distintos árboles y elige el que más: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 guste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 represente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 parezca a cómo te sientes hoy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hay respuestas correctas o incorrectas.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tu elección.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7582294" y="-381758"/>
            <a:ext cx="3123413" cy="16652648"/>
          </a:xfrm>
          <a:custGeom>
            <a:avLst/>
            <a:gdLst/>
            <a:ahLst/>
            <a:cxnLst/>
            <a:rect l="l" t="t" r="r" b="b"/>
            <a:pathLst>
              <a:path w="3123413" h="16652648">
                <a:moveTo>
                  <a:pt x="0" y="0"/>
                </a:moveTo>
                <a:lnTo>
                  <a:pt x="3123412" y="0"/>
                </a:lnTo>
                <a:lnTo>
                  <a:pt x="3123412" y="16652648"/>
                </a:lnTo>
                <a:lnTo>
                  <a:pt x="0" y="166526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435" r="-18855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011296" y="1028700"/>
            <a:ext cx="8459028" cy="1412467"/>
            <a:chOff x="0" y="0"/>
            <a:chExt cx="2227892" cy="3720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27892" cy="372008"/>
            </a:xfrm>
            <a:custGeom>
              <a:avLst/>
              <a:gdLst/>
              <a:ahLst/>
              <a:cxnLst/>
              <a:rect l="l" t="t" r="r" b="b"/>
              <a:pathLst>
                <a:path w="2227892" h="372008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44551"/>
                  </a:lnTo>
                  <a:cubicBezTo>
                    <a:pt x="2227892" y="351833"/>
                    <a:pt x="2224999" y="358817"/>
                    <a:pt x="2219850" y="363966"/>
                  </a:cubicBezTo>
                  <a:cubicBezTo>
                    <a:pt x="2214701" y="369115"/>
                    <a:pt x="2207718" y="372008"/>
                    <a:pt x="2200435" y="372008"/>
                  </a:cubicBezTo>
                  <a:lnTo>
                    <a:pt x="27457" y="372008"/>
                  </a:lnTo>
                  <a:cubicBezTo>
                    <a:pt x="20175" y="372008"/>
                    <a:pt x="13191" y="369115"/>
                    <a:pt x="8042" y="363966"/>
                  </a:cubicBezTo>
                  <a:cubicBezTo>
                    <a:pt x="2893" y="358817"/>
                    <a:pt x="0" y="351833"/>
                    <a:pt x="0" y="344551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227892" cy="400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parte del árbol representa cómo estás ahora?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011296" y="2886922"/>
            <a:ext cx="8459028" cy="1273100"/>
            <a:chOff x="0" y="0"/>
            <a:chExt cx="2227892" cy="3353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7892" cy="335302"/>
            </a:xfrm>
            <a:custGeom>
              <a:avLst/>
              <a:gdLst/>
              <a:ahLst/>
              <a:cxnLst/>
              <a:rect l="l" t="t" r="r" b="b"/>
              <a:pathLst>
                <a:path w="2227892" h="335302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07845"/>
                  </a:lnTo>
                  <a:cubicBezTo>
                    <a:pt x="2227892" y="315127"/>
                    <a:pt x="2224999" y="322111"/>
                    <a:pt x="2219850" y="327260"/>
                  </a:cubicBezTo>
                  <a:cubicBezTo>
                    <a:pt x="2214701" y="332409"/>
                    <a:pt x="2207718" y="335302"/>
                    <a:pt x="2200435" y="335302"/>
                  </a:cubicBezTo>
                  <a:lnTo>
                    <a:pt x="27457" y="335302"/>
                  </a:lnTo>
                  <a:cubicBezTo>
                    <a:pt x="20175" y="335302"/>
                    <a:pt x="13191" y="332409"/>
                    <a:pt x="8042" y="327260"/>
                  </a:cubicBezTo>
                  <a:cubicBezTo>
                    <a:pt x="2893" y="322111"/>
                    <a:pt x="0" y="315127"/>
                    <a:pt x="0" y="307845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227892" cy="3638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¿Por qué esa parte? ¿Qué significa para ti?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011296" y="4607697"/>
            <a:ext cx="8459028" cy="1273100"/>
            <a:chOff x="0" y="0"/>
            <a:chExt cx="2227892" cy="3353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7892" cy="335302"/>
            </a:xfrm>
            <a:custGeom>
              <a:avLst/>
              <a:gdLst/>
              <a:ahLst/>
              <a:cxnLst/>
              <a:rect l="l" t="t" r="r" b="b"/>
              <a:pathLst>
                <a:path w="2227892" h="335302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07845"/>
                  </a:lnTo>
                  <a:cubicBezTo>
                    <a:pt x="2227892" y="315127"/>
                    <a:pt x="2224999" y="322111"/>
                    <a:pt x="2219850" y="327260"/>
                  </a:cubicBezTo>
                  <a:cubicBezTo>
                    <a:pt x="2214701" y="332409"/>
                    <a:pt x="2207718" y="335302"/>
                    <a:pt x="2200435" y="335302"/>
                  </a:cubicBezTo>
                  <a:lnTo>
                    <a:pt x="27457" y="335302"/>
                  </a:lnTo>
                  <a:cubicBezTo>
                    <a:pt x="20175" y="335302"/>
                    <a:pt x="13191" y="332409"/>
                    <a:pt x="8042" y="327260"/>
                  </a:cubicBezTo>
                  <a:cubicBezTo>
                    <a:pt x="2893" y="322111"/>
                    <a:pt x="0" y="315127"/>
                    <a:pt x="0" y="307845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227892" cy="3638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fortalezas refleja tu árbol?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1028700" y="1129447"/>
            <a:ext cx="7234813" cy="4114800"/>
          </a:xfrm>
          <a:custGeom>
            <a:avLst/>
            <a:gdLst/>
            <a:ahLst/>
            <a:cxnLst/>
            <a:rect l="l" t="t" r="r" b="b"/>
            <a:pathLst>
              <a:path w="7234813" h="4114800">
                <a:moveTo>
                  <a:pt x="0" y="0"/>
                </a:moveTo>
                <a:lnTo>
                  <a:pt x="7234813" y="0"/>
                </a:lnTo>
                <a:lnTo>
                  <a:pt x="72348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TextBox 13"/>
          <p:cNvSpPr txBox="1"/>
          <p:nvPr/>
        </p:nvSpPr>
        <p:spPr>
          <a:xfrm>
            <a:off x="1801779" y="2040712"/>
            <a:ext cx="4498181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“Mi árbol me representa porque…”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88886" y="2780991"/>
            <a:ext cx="5114441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me siento triste o inseguro/a, recuerdo que tengo fortalezas y cosas que me hacen especial. Estoy conectado a mi familia, mis amigos y todo lo que me hace sentir bien.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D622226-435D-720E-3705-4FA183352F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71600" y="1181100"/>
            <a:ext cx="9587480" cy="7696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56D02F-93AF-C61B-39E7-028ABC7A3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600" y="723900"/>
            <a:ext cx="2035787" cy="23622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73D3B8C-27CA-5D5B-7460-300A26E6DC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58800" y="3707834"/>
            <a:ext cx="2971800" cy="189286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66B2920-861F-39EC-27FA-C765F0AA4A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258799" y="7277100"/>
            <a:ext cx="3208421" cy="1219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1115</Words>
  <Application>Microsoft Office PowerPoint</Application>
  <PresentationFormat>Custom</PresentationFormat>
  <Paragraphs>167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Poppins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M3_ Salud mental y autocuidado_ESO.pptx</dc:title>
  <cp:lastModifiedBy>Itzel Gn</cp:lastModifiedBy>
  <cp:revision>1</cp:revision>
  <dcterms:created xsi:type="dcterms:W3CDTF">2006-08-16T00:00:00Z</dcterms:created>
  <dcterms:modified xsi:type="dcterms:W3CDTF">2026-04-02T17:53:03Z</dcterms:modified>
  <dc:identifier>DAHDMVlrR6E</dc:identifier>
</cp:coreProperties>
</file>