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8288000" cy="10287000"/>
  <p:notesSz cx="6858000" cy="9144000"/>
  <p:embeddedFontLst>
    <p:embeddedFont>
      <p:font typeface="Poppins" panose="00000500000000000000" pitchFamily="2" charset="0"/>
      <p:regular r:id="rId33"/>
      <p:bold r:id="rId34"/>
      <p:italic r:id="rId35"/>
      <p:boldItalic r:id="rId36"/>
    </p:embeddedFont>
    <p:embeddedFont>
      <p:font typeface="Poppins Bold" panose="00000800000000000000" charset="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354F86-44B0-4A8D-85D6-D4AE4CD26DD8}" v="1" dt="2026-04-02T17:51:50.0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7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5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tzel Gn" userId="85252ee17ed24939" providerId="LiveId" clId="{46FC08D1-DCF7-4588-9D0D-450B9D630ABE}"/>
    <pc:docChg chg="custSel modSld">
      <pc:chgData name="Itzel Gn" userId="85252ee17ed24939" providerId="LiveId" clId="{46FC08D1-DCF7-4588-9D0D-450B9D630ABE}" dt="2026-04-02T17:51:52.504" v="23" actId="1076"/>
      <pc:docMkLst>
        <pc:docMk/>
      </pc:docMkLst>
      <pc:sldChg chg="modSp mod">
        <pc:chgData name="Itzel Gn" userId="85252ee17ed24939" providerId="LiveId" clId="{46FC08D1-DCF7-4588-9D0D-450B9D630ABE}" dt="2026-04-02T17:50:11.123" v="0" actId="20577"/>
        <pc:sldMkLst>
          <pc:docMk/>
          <pc:sldMk cId="0" sldId="256"/>
        </pc:sldMkLst>
        <pc:spChg chg="mod">
          <ac:chgData name="Itzel Gn" userId="85252ee17ed24939" providerId="LiveId" clId="{46FC08D1-DCF7-4588-9D0D-450B9D630ABE}" dt="2026-04-02T17:50:11.123" v="0" actId="20577"/>
          <ac:spMkLst>
            <pc:docMk/>
            <pc:sldMk cId="0" sldId="256"/>
            <ac:spMk id="6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7:50:20.449" v="4" actId="1035"/>
        <pc:sldMkLst>
          <pc:docMk/>
          <pc:sldMk cId="0" sldId="257"/>
        </pc:sldMkLst>
        <pc:spChg chg="mod">
          <ac:chgData name="Itzel Gn" userId="85252ee17ed24939" providerId="LiveId" clId="{46FC08D1-DCF7-4588-9D0D-450B9D630ABE}" dt="2026-04-02T17:50:20.449" v="4" actId="1035"/>
          <ac:spMkLst>
            <pc:docMk/>
            <pc:sldMk cId="0" sldId="257"/>
            <ac:spMk id="4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7:50:29.470" v="5" actId="14100"/>
        <pc:sldMkLst>
          <pc:docMk/>
          <pc:sldMk cId="0" sldId="259"/>
        </pc:sldMkLst>
        <pc:spChg chg="mod">
          <ac:chgData name="Itzel Gn" userId="85252ee17ed24939" providerId="LiveId" clId="{46FC08D1-DCF7-4588-9D0D-450B9D630ABE}" dt="2026-04-02T17:50:29.470" v="5" actId="14100"/>
          <ac:spMkLst>
            <pc:docMk/>
            <pc:sldMk cId="0" sldId="259"/>
            <ac:spMk id="3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7:50:45.869" v="10" actId="14100"/>
        <pc:sldMkLst>
          <pc:docMk/>
          <pc:sldMk cId="0" sldId="263"/>
        </pc:sldMkLst>
        <pc:spChg chg="mod">
          <ac:chgData name="Itzel Gn" userId="85252ee17ed24939" providerId="LiveId" clId="{46FC08D1-DCF7-4588-9D0D-450B9D630ABE}" dt="2026-04-02T17:50:37.057" v="6" actId="14100"/>
          <ac:spMkLst>
            <pc:docMk/>
            <pc:sldMk cId="0" sldId="263"/>
            <ac:spMk id="14" creationId="{00000000-0000-0000-0000-000000000000}"/>
          </ac:spMkLst>
        </pc:spChg>
        <pc:spChg chg="mod">
          <ac:chgData name="Itzel Gn" userId="85252ee17ed24939" providerId="LiveId" clId="{46FC08D1-DCF7-4588-9D0D-450B9D630ABE}" dt="2026-04-02T17:50:45.869" v="10" actId="14100"/>
          <ac:spMkLst>
            <pc:docMk/>
            <pc:sldMk cId="0" sldId="263"/>
            <ac:spMk id="15" creationId="{00000000-0000-0000-0000-000000000000}"/>
          </ac:spMkLst>
        </pc:spChg>
        <pc:spChg chg="mod">
          <ac:chgData name="Itzel Gn" userId="85252ee17ed24939" providerId="LiveId" clId="{46FC08D1-DCF7-4588-9D0D-450B9D630ABE}" dt="2026-04-02T17:50:43.739" v="9" actId="14100"/>
          <ac:spMkLst>
            <pc:docMk/>
            <pc:sldMk cId="0" sldId="263"/>
            <ac:spMk id="17" creationId="{00000000-0000-0000-0000-000000000000}"/>
          </ac:spMkLst>
        </pc:spChg>
        <pc:spChg chg="mod">
          <ac:chgData name="Itzel Gn" userId="85252ee17ed24939" providerId="LiveId" clId="{46FC08D1-DCF7-4588-9D0D-450B9D630ABE}" dt="2026-04-02T17:50:39.543" v="7" actId="14100"/>
          <ac:spMkLst>
            <pc:docMk/>
            <pc:sldMk cId="0" sldId="263"/>
            <ac:spMk id="18" creationId="{00000000-0000-0000-0000-000000000000}"/>
          </ac:spMkLst>
        </pc:spChg>
        <pc:spChg chg="mod">
          <ac:chgData name="Itzel Gn" userId="85252ee17ed24939" providerId="LiveId" clId="{46FC08D1-DCF7-4588-9D0D-450B9D630ABE}" dt="2026-04-02T17:50:41.960" v="8" actId="14100"/>
          <ac:spMkLst>
            <pc:docMk/>
            <pc:sldMk cId="0" sldId="263"/>
            <ac:spMk id="19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7:51:16.216" v="15" actId="14100"/>
        <pc:sldMkLst>
          <pc:docMk/>
          <pc:sldMk cId="0" sldId="268"/>
        </pc:sldMkLst>
        <pc:spChg chg="mod">
          <ac:chgData name="Itzel Gn" userId="85252ee17ed24939" providerId="LiveId" clId="{46FC08D1-DCF7-4588-9D0D-450B9D630ABE}" dt="2026-04-02T17:51:09.330" v="11" actId="14100"/>
          <ac:spMkLst>
            <pc:docMk/>
            <pc:sldMk cId="0" sldId="268"/>
            <ac:spMk id="14" creationId="{00000000-0000-0000-0000-000000000000}"/>
          </ac:spMkLst>
        </pc:spChg>
        <pc:spChg chg="mod">
          <ac:chgData name="Itzel Gn" userId="85252ee17ed24939" providerId="LiveId" clId="{46FC08D1-DCF7-4588-9D0D-450B9D630ABE}" dt="2026-04-02T17:51:11.227" v="12" actId="14100"/>
          <ac:spMkLst>
            <pc:docMk/>
            <pc:sldMk cId="0" sldId="268"/>
            <ac:spMk id="15" creationId="{00000000-0000-0000-0000-000000000000}"/>
          </ac:spMkLst>
        </pc:spChg>
        <pc:spChg chg="mod">
          <ac:chgData name="Itzel Gn" userId="85252ee17ed24939" providerId="LiveId" clId="{46FC08D1-DCF7-4588-9D0D-450B9D630ABE}" dt="2026-04-02T17:51:12.596" v="13" actId="14100"/>
          <ac:spMkLst>
            <pc:docMk/>
            <pc:sldMk cId="0" sldId="268"/>
            <ac:spMk id="17" creationId="{00000000-0000-0000-0000-000000000000}"/>
          </ac:spMkLst>
        </pc:spChg>
        <pc:spChg chg="mod">
          <ac:chgData name="Itzel Gn" userId="85252ee17ed24939" providerId="LiveId" clId="{46FC08D1-DCF7-4588-9D0D-450B9D630ABE}" dt="2026-04-02T17:51:16.216" v="15" actId="14100"/>
          <ac:spMkLst>
            <pc:docMk/>
            <pc:sldMk cId="0" sldId="268"/>
            <ac:spMk id="18" creationId="{00000000-0000-0000-0000-000000000000}"/>
          </ac:spMkLst>
        </pc:spChg>
        <pc:spChg chg="mod">
          <ac:chgData name="Itzel Gn" userId="85252ee17ed24939" providerId="LiveId" clId="{46FC08D1-DCF7-4588-9D0D-450B9D630ABE}" dt="2026-04-02T17:51:14.281" v="14" actId="14100"/>
          <ac:spMkLst>
            <pc:docMk/>
            <pc:sldMk cId="0" sldId="268"/>
            <ac:spMk id="19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7:51:23.472" v="17" actId="1036"/>
        <pc:sldMkLst>
          <pc:docMk/>
          <pc:sldMk cId="0" sldId="272"/>
        </pc:sldMkLst>
        <pc:spChg chg="mod">
          <ac:chgData name="Itzel Gn" userId="85252ee17ed24939" providerId="LiveId" clId="{46FC08D1-DCF7-4588-9D0D-450B9D630ABE}" dt="2026-04-02T17:51:23.472" v="17" actId="1036"/>
          <ac:spMkLst>
            <pc:docMk/>
            <pc:sldMk cId="0" sldId="272"/>
            <ac:spMk id="9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7:51:30.335" v="20" actId="1036"/>
        <pc:sldMkLst>
          <pc:docMk/>
          <pc:sldMk cId="0" sldId="276"/>
        </pc:sldMkLst>
        <pc:spChg chg="mod">
          <ac:chgData name="Itzel Gn" userId="85252ee17ed24939" providerId="LiveId" clId="{46FC08D1-DCF7-4588-9D0D-450B9D630ABE}" dt="2026-04-02T17:51:30.335" v="20" actId="1036"/>
          <ac:spMkLst>
            <pc:docMk/>
            <pc:sldMk cId="0" sldId="276"/>
            <ac:spMk id="7" creationId="{00000000-0000-0000-0000-000000000000}"/>
          </ac:spMkLst>
        </pc:spChg>
      </pc:sldChg>
      <pc:sldChg chg="addSp delSp modSp mod">
        <pc:chgData name="Itzel Gn" userId="85252ee17ed24939" providerId="LiveId" clId="{46FC08D1-DCF7-4588-9D0D-450B9D630ABE}" dt="2026-04-02T17:51:52.504" v="23" actId="1076"/>
        <pc:sldMkLst>
          <pc:docMk/>
          <pc:sldMk cId="0" sldId="286"/>
        </pc:sldMkLst>
        <pc:grpChg chg="del">
          <ac:chgData name="Itzel Gn" userId="85252ee17ed24939" providerId="LiveId" clId="{46FC08D1-DCF7-4588-9D0D-450B9D630ABE}" dt="2026-04-02T17:51:44.578" v="21" actId="478"/>
          <ac:grpSpMkLst>
            <pc:docMk/>
            <pc:sldMk cId="0" sldId="286"/>
            <ac:grpSpMk id="2" creationId="{00000000-0000-0000-0000-000000000000}"/>
          </ac:grpSpMkLst>
        </pc:grpChg>
        <pc:picChg chg="add mod">
          <ac:chgData name="Itzel Gn" userId="85252ee17ed24939" providerId="LiveId" clId="{46FC08D1-DCF7-4588-9D0D-450B9D630ABE}" dt="2026-04-02T17:51:52.504" v="23" actId="1076"/>
          <ac:picMkLst>
            <pc:docMk/>
            <pc:sldMk cId="0" sldId="286"/>
            <ac:picMk id="7" creationId="{A026A74A-9064-C3F6-A72D-31B64C4E646F}"/>
          </ac:picMkLst>
        </pc:picChg>
        <pc:picChg chg="add mod">
          <ac:chgData name="Itzel Gn" userId="85252ee17ed24939" providerId="LiveId" clId="{46FC08D1-DCF7-4588-9D0D-450B9D630ABE}" dt="2026-04-02T17:51:52.504" v="23" actId="1076"/>
          <ac:picMkLst>
            <pc:docMk/>
            <pc:sldMk cId="0" sldId="286"/>
            <ac:picMk id="8" creationId="{3E488B1E-EB42-D09E-904B-8241B613CC0B}"/>
          </ac:picMkLst>
        </pc:picChg>
        <pc:picChg chg="add mod">
          <ac:chgData name="Itzel Gn" userId="85252ee17ed24939" providerId="LiveId" clId="{46FC08D1-DCF7-4588-9D0D-450B9D630ABE}" dt="2026-04-02T17:51:52.504" v="23" actId="1076"/>
          <ac:picMkLst>
            <pc:docMk/>
            <pc:sldMk cId="0" sldId="286"/>
            <ac:picMk id="9" creationId="{D1E86EF8-863B-08F7-F00F-50B3079D5ECB}"/>
          </ac:picMkLst>
        </pc:picChg>
        <pc:picChg chg="add mod">
          <ac:chgData name="Itzel Gn" userId="85252ee17ed24939" providerId="LiveId" clId="{46FC08D1-DCF7-4588-9D0D-450B9D630ABE}" dt="2026-04-02T17:51:52.504" v="23" actId="1076"/>
          <ac:picMkLst>
            <pc:docMk/>
            <pc:sldMk cId="0" sldId="286"/>
            <ac:picMk id="10" creationId="{EA0790D2-2BDA-AAFA-C29F-FCAE92EE1E5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78678" y="2373441"/>
            <a:ext cx="7780622" cy="2695346"/>
            <a:chOff x="0" y="0"/>
            <a:chExt cx="10374162" cy="35937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374162" cy="3593795"/>
            </a:xfrm>
            <a:custGeom>
              <a:avLst/>
              <a:gdLst/>
              <a:ahLst/>
              <a:cxnLst/>
              <a:rect l="l" t="t" r="r" b="b"/>
              <a:pathLst>
                <a:path w="10374162" h="3593795">
                  <a:moveTo>
                    <a:pt x="0" y="0"/>
                  </a:moveTo>
                  <a:lnTo>
                    <a:pt x="10374162" y="0"/>
                  </a:lnTo>
                  <a:lnTo>
                    <a:pt x="10374162" y="3593795"/>
                  </a:lnTo>
                  <a:lnTo>
                    <a:pt x="0" y="359379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2718" r="-76284" b="-65591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10374162" cy="3584270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5184"/>
                </a:lnSpc>
              </a:pPr>
              <a:r>
                <a:rPr lang="en-US" sz="48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Módulo 3</a:t>
              </a:r>
            </a:p>
            <a:p>
              <a:pPr algn="ctr">
                <a:lnSpc>
                  <a:spcPts val="5832"/>
                </a:lnSpc>
              </a:pPr>
              <a:r>
                <a:rPr lang="en-US" sz="5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Salud mental y autocuidado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935619" y="1028700"/>
            <a:ext cx="8399251" cy="8399251"/>
          </a:xfrm>
          <a:custGeom>
            <a:avLst/>
            <a:gdLst/>
            <a:ahLst/>
            <a:cxnLst/>
            <a:rect l="l" t="t" r="r" b="b"/>
            <a:pathLst>
              <a:path w="8399251" h="8399251">
                <a:moveTo>
                  <a:pt x="0" y="0"/>
                </a:moveTo>
                <a:lnTo>
                  <a:pt x="8399251" y="0"/>
                </a:lnTo>
                <a:lnTo>
                  <a:pt x="8399251" y="8399251"/>
                </a:lnTo>
                <a:lnTo>
                  <a:pt x="0" y="83992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12391337" y="8680856"/>
            <a:ext cx="1955304" cy="283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Primaria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81350" y="495300"/>
            <a:ext cx="5525299" cy="1684452"/>
            <a:chOff x="0" y="-54765"/>
            <a:chExt cx="1455223" cy="4436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223" cy="357917"/>
            </a:xfrm>
            <a:custGeom>
              <a:avLst/>
              <a:gdLst/>
              <a:ahLst/>
              <a:cxnLst/>
              <a:rect l="l" t="t" r="r" b="b"/>
              <a:pathLst>
                <a:path w="1455223" h="357917">
                  <a:moveTo>
                    <a:pt x="42035" y="0"/>
                  </a:moveTo>
                  <a:lnTo>
                    <a:pt x="1413188" y="0"/>
                  </a:lnTo>
                  <a:cubicBezTo>
                    <a:pt x="1424336" y="0"/>
                    <a:pt x="1435028" y="4429"/>
                    <a:pt x="1442911" y="12312"/>
                  </a:cubicBezTo>
                  <a:cubicBezTo>
                    <a:pt x="1450794" y="20195"/>
                    <a:pt x="1455223" y="30887"/>
                    <a:pt x="1455223" y="42035"/>
                  </a:cubicBezTo>
                  <a:lnTo>
                    <a:pt x="1455223" y="315881"/>
                  </a:lnTo>
                  <a:cubicBezTo>
                    <a:pt x="1455223" y="339097"/>
                    <a:pt x="1436403" y="357917"/>
                    <a:pt x="1413188" y="357917"/>
                  </a:cubicBezTo>
                  <a:lnTo>
                    <a:pt x="42035" y="357917"/>
                  </a:lnTo>
                  <a:cubicBezTo>
                    <a:pt x="18820" y="357917"/>
                    <a:pt x="0" y="339097"/>
                    <a:pt x="0" y="315881"/>
                  </a:cubicBezTo>
                  <a:lnTo>
                    <a:pt x="0" y="42035"/>
                  </a:lnTo>
                  <a:cubicBezTo>
                    <a:pt x="0" y="18820"/>
                    <a:pt x="18820" y="0"/>
                    <a:pt x="42035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4765"/>
              <a:ext cx="1455223" cy="4436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Qué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es la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salud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mental?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5486400" y="5880599"/>
            <a:ext cx="7315200" cy="3950208"/>
          </a:xfrm>
          <a:custGeom>
            <a:avLst/>
            <a:gdLst/>
            <a:ahLst/>
            <a:cxnLst/>
            <a:rect l="l" t="t" r="r" b="b"/>
            <a:pathLst>
              <a:path w="7315200" h="3950208">
                <a:moveTo>
                  <a:pt x="0" y="0"/>
                </a:moveTo>
                <a:lnTo>
                  <a:pt x="7315200" y="0"/>
                </a:lnTo>
                <a:lnTo>
                  <a:pt x="7315200" y="3950208"/>
                </a:lnTo>
                <a:lnTo>
                  <a:pt x="0" y="3950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5621883" y="2478717"/>
            <a:ext cx="7044234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 salud mental es tan importante como la salud física.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6623660" y="3332791"/>
            <a:ext cx="2328189" cy="457200"/>
            <a:chOff x="0" y="0"/>
            <a:chExt cx="3104252" cy="609600"/>
          </a:xfrm>
        </p:grpSpPr>
        <p:sp>
          <p:nvSpPr>
            <p:cNvPr id="8" name="TextBox 8"/>
            <p:cNvSpPr txBox="1"/>
            <p:nvPr/>
          </p:nvSpPr>
          <p:spPr>
            <a:xfrm>
              <a:off x="706068" y="37042"/>
              <a:ext cx="239818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Sentirnos bien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586502" y="4151941"/>
            <a:ext cx="3108495" cy="457200"/>
            <a:chOff x="0" y="0"/>
            <a:chExt cx="4144660" cy="609600"/>
          </a:xfrm>
        </p:grpSpPr>
        <p:sp>
          <p:nvSpPr>
            <p:cNvPr id="11" name="TextBox 11"/>
            <p:cNvSpPr txBox="1"/>
            <p:nvPr/>
          </p:nvSpPr>
          <p:spPr>
            <a:xfrm>
              <a:off x="755611" y="37042"/>
              <a:ext cx="3389048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Pensar con claridad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580053" y="4971091"/>
            <a:ext cx="5127894" cy="457200"/>
            <a:chOff x="0" y="0"/>
            <a:chExt cx="6837192" cy="609600"/>
          </a:xfrm>
        </p:grpSpPr>
        <p:sp>
          <p:nvSpPr>
            <p:cNvPr id="14" name="TextBox 14"/>
            <p:cNvSpPr txBox="1"/>
            <p:nvPr/>
          </p:nvSpPr>
          <p:spPr>
            <a:xfrm>
              <a:off x="764210" y="37042"/>
              <a:ext cx="607298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Relacionarnos mejor con los demás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30042" y="721364"/>
            <a:ext cx="9027916" cy="1358965"/>
            <a:chOff x="0" y="0"/>
            <a:chExt cx="2377723" cy="3579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77723" cy="357917"/>
            </a:xfrm>
            <a:custGeom>
              <a:avLst/>
              <a:gdLst/>
              <a:ahLst/>
              <a:cxnLst/>
              <a:rect l="l" t="t" r="r" b="b"/>
              <a:pathLst>
                <a:path w="2377723" h="357917">
                  <a:moveTo>
                    <a:pt x="25727" y="0"/>
                  </a:moveTo>
                  <a:lnTo>
                    <a:pt x="2351996" y="0"/>
                  </a:lnTo>
                  <a:cubicBezTo>
                    <a:pt x="2358819" y="0"/>
                    <a:pt x="2365363" y="2710"/>
                    <a:pt x="2370188" y="7535"/>
                  </a:cubicBezTo>
                  <a:cubicBezTo>
                    <a:pt x="2375012" y="12360"/>
                    <a:pt x="2377723" y="18903"/>
                    <a:pt x="2377723" y="25727"/>
                  </a:cubicBezTo>
                  <a:lnTo>
                    <a:pt x="2377723" y="332190"/>
                  </a:lnTo>
                  <a:cubicBezTo>
                    <a:pt x="2377723" y="346399"/>
                    <a:pt x="2366205" y="357917"/>
                    <a:pt x="2351996" y="357917"/>
                  </a:cubicBezTo>
                  <a:lnTo>
                    <a:pt x="25727" y="357917"/>
                  </a:lnTo>
                  <a:cubicBezTo>
                    <a:pt x="18903" y="357917"/>
                    <a:pt x="12360" y="355206"/>
                    <a:pt x="7535" y="350382"/>
                  </a:cubicBezTo>
                  <a:cubicBezTo>
                    <a:pt x="2710" y="345557"/>
                    <a:pt x="0" y="339013"/>
                    <a:pt x="0" y="332190"/>
                  </a:cubicBezTo>
                  <a:lnTo>
                    <a:pt x="0" y="25727"/>
                  </a:lnTo>
                  <a:cubicBezTo>
                    <a:pt x="0" y="18903"/>
                    <a:pt x="2710" y="12360"/>
                    <a:pt x="7535" y="7535"/>
                  </a:cubicBezTo>
                  <a:cubicBezTo>
                    <a:pt x="12360" y="2710"/>
                    <a:pt x="18903" y="0"/>
                    <a:pt x="25727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2377723" cy="4436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Emociones básicas y complejas</a:t>
              </a:r>
            </a:p>
          </p:txBody>
        </p:sp>
      </p:grpSp>
      <p:sp>
        <p:nvSpPr>
          <p:cNvPr id="5" name="AutoShape 5"/>
          <p:cNvSpPr/>
          <p:nvPr/>
        </p:nvSpPr>
        <p:spPr>
          <a:xfrm flipH="1">
            <a:off x="9144000" y="2694768"/>
            <a:ext cx="0" cy="354911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3640007" y="2628093"/>
            <a:ext cx="2511326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Emociones básicas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85237" y="3548843"/>
            <a:ext cx="5020866" cy="389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Alegría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(cuando algo bueno pasa)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Tristeza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(cuando perdemos algo o algo sale mal)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Enfado / rabia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(cuando sentimos que algo es injusto)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Miedo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(cuando creemos que algo puede hacernos daño)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Sorpresa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(cuando algo pasa de repente)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Asco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(cuando algo nos resulta desagradable)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385798" y="3548843"/>
            <a:ext cx="5749286" cy="4244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Vergüenza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(cuando sentimos que hicimos algo mal delante de otros)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Celos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(cuando creemos que alguien recibe más atención que nosotros)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Frustración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(cuando algo no sale aunque lo intentamos)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Nervios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(antes de un examen o una presentación)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Orgullo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(cuando logramos algo que nos costó)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Culpa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(cuando sentimos que hicimos daño a alguien)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830897" y="2628093"/>
            <a:ext cx="2859088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Emociones complejas</a:t>
            </a:r>
          </a:p>
        </p:txBody>
      </p:sp>
      <p:sp>
        <p:nvSpPr>
          <p:cNvPr id="10" name="Freeform 10"/>
          <p:cNvSpPr/>
          <p:nvPr/>
        </p:nvSpPr>
        <p:spPr>
          <a:xfrm>
            <a:off x="5481828" y="6592592"/>
            <a:ext cx="7324344" cy="8229600"/>
          </a:xfrm>
          <a:custGeom>
            <a:avLst/>
            <a:gdLst/>
            <a:ahLst/>
            <a:cxnLst/>
            <a:rect l="l" t="t" r="r" b="b"/>
            <a:pathLst>
              <a:path w="7324344" h="8229600">
                <a:moveTo>
                  <a:pt x="0" y="0"/>
                </a:moveTo>
                <a:lnTo>
                  <a:pt x="7324344" y="0"/>
                </a:lnTo>
                <a:lnTo>
                  <a:pt x="732434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43679" y="3665574"/>
            <a:ext cx="8635971" cy="6682083"/>
          </a:xfrm>
          <a:custGeom>
            <a:avLst/>
            <a:gdLst/>
            <a:ahLst/>
            <a:cxnLst/>
            <a:rect l="l" t="t" r="r" b="b"/>
            <a:pathLst>
              <a:path w="8635971" h="6682083">
                <a:moveTo>
                  <a:pt x="0" y="0"/>
                </a:moveTo>
                <a:lnTo>
                  <a:pt x="8635972" y="0"/>
                </a:lnTo>
                <a:lnTo>
                  <a:pt x="8635972" y="6682083"/>
                </a:lnTo>
                <a:lnTo>
                  <a:pt x="0" y="66820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5613401" y="942975"/>
            <a:ext cx="7493000" cy="5116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Cuidar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la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salud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mental es normal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45496" y="1833895"/>
            <a:ext cx="9397008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Cuidar lo que sentimos es igual de importante que cuidar nuestro cuerpo.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Todos necesitamos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tiempo, descanso y apoyo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para estar bien.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250333" y="4683420"/>
            <a:ext cx="6008967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Hablar de lo que sentimos.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250333" y="5452693"/>
            <a:ext cx="6008967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Hablar de nuestras emociones nos ayuda.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250333" y="6316109"/>
            <a:ext cx="6008967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Hablar de lo que sentimos. Hablar de nuestras emociones nos ayuda. Cuando algo nos preocupa o nos cuesta, podemos pedir ayuda. Siempre está bien contar cómo nos sentimos.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73057" y="1038225"/>
            <a:ext cx="3341886" cy="445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Objetivos de hoy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917786" y="3777082"/>
            <a:ext cx="4992908" cy="615315"/>
            <a:chOff x="0" y="0"/>
            <a:chExt cx="6657211" cy="820420"/>
          </a:xfrm>
        </p:grpSpPr>
        <p:sp>
          <p:nvSpPr>
            <p:cNvPr id="4" name="TextBox 4"/>
            <p:cNvSpPr txBox="1"/>
            <p:nvPr/>
          </p:nvSpPr>
          <p:spPr>
            <a:xfrm>
              <a:off x="838200" y="-20955"/>
              <a:ext cx="5819011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Entender qué es la salud mental y por qué es importante cuidarla.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917786" y="4885607"/>
            <a:ext cx="5085898" cy="624840"/>
            <a:chOff x="0" y="0"/>
            <a:chExt cx="6781197" cy="833120"/>
          </a:xfrm>
        </p:grpSpPr>
        <p:sp>
          <p:nvSpPr>
            <p:cNvPr id="7" name="TextBox 7"/>
            <p:cNvSpPr txBox="1"/>
            <p:nvPr/>
          </p:nvSpPr>
          <p:spPr>
            <a:xfrm>
              <a:off x="838200" y="-8255"/>
              <a:ext cx="5942997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Aprender que todas las emociones forman parte de nuestro bienestar.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917786" y="6003656"/>
            <a:ext cx="5271878" cy="1548765"/>
            <a:chOff x="0" y="0"/>
            <a:chExt cx="7029170" cy="2065020"/>
          </a:xfrm>
        </p:grpSpPr>
        <p:sp>
          <p:nvSpPr>
            <p:cNvPr id="10" name="TextBox 10"/>
            <p:cNvSpPr txBox="1"/>
            <p:nvPr/>
          </p:nvSpPr>
          <p:spPr>
            <a:xfrm>
              <a:off x="838200" y="4445"/>
              <a:ext cx="6190970" cy="2060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Descubrir formas fáciles de gestionar lo que sentimos, como hablar con un adulto, cuidarnos y hacer cosas que nos ayudan a estar bien.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684262" y="3777082"/>
            <a:ext cx="8635971" cy="6682083"/>
          </a:xfrm>
          <a:custGeom>
            <a:avLst/>
            <a:gdLst/>
            <a:ahLst/>
            <a:cxnLst/>
            <a:rect l="l" t="t" r="r" b="b"/>
            <a:pathLst>
              <a:path w="8635971" h="6682083">
                <a:moveTo>
                  <a:pt x="0" y="0"/>
                </a:moveTo>
                <a:lnTo>
                  <a:pt x="8635972" y="0"/>
                </a:lnTo>
                <a:lnTo>
                  <a:pt x="8635972" y="6682083"/>
                </a:lnTo>
                <a:lnTo>
                  <a:pt x="0" y="66820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537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875709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la salud mental?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12864" y="1394372"/>
            <a:ext cx="8808525" cy="7498257"/>
          </a:xfrm>
          <a:custGeom>
            <a:avLst/>
            <a:gdLst/>
            <a:ahLst/>
            <a:cxnLst/>
            <a:rect l="l" t="t" r="r" b="b"/>
            <a:pathLst>
              <a:path w="8808525" h="7498257">
                <a:moveTo>
                  <a:pt x="0" y="0"/>
                </a:moveTo>
                <a:lnTo>
                  <a:pt x="8808525" y="0"/>
                </a:lnTo>
                <a:lnTo>
                  <a:pt x="8808525" y="7498256"/>
                </a:lnTo>
                <a:lnTo>
                  <a:pt x="0" y="74982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499204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Presentación con imágenes.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para anotar las respuestas</a:t>
            </a: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722120" y="5397465"/>
            <a:ext cx="4316536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Comprender qué es la salud mental y reflexionaremos juntos sobre como gestionar emociones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70273" y="703236"/>
            <a:ext cx="2082353" cy="2892157"/>
          </a:xfrm>
          <a:custGeom>
            <a:avLst/>
            <a:gdLst/>
            <a:ahLst/>
            <a:cxnLst/>
            <a:rect l="l" t="t" r="r" b="b"/>
            <a:pathLst>
              <a:path w="2082353" h="2892157">
                <a:moveTo>
                  <a:pt x="0" y="0"/>
                </a:moveTo>
                <a:lnTo>
                  <a:pt x="2082353" y="0"/>
                </a:lnTo>
                <a:lnTo>
                  <a:pt x="2082353" y="2892156"/>
                </a:lnTo>
                <a:lnTo>
                  <a:pt x="0" y="28921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28700" y="3993352"/>
            <a:ext cx="2765499" cy="2464751"/>
          </a:xfrm>
          <a:custGeom>
            <a:avLst/>
            <a:gdLst/>
            <a:ahLst/>
            <a:cxnLst/>
            <a:rect l="l" t="t" r="r" b="b"/>
            <a:pathLst>
              <a:path w="2765499" h="2464751">
                <a:moveTo>
                  <a:pt x="0" y="0"/>
                </a:moveTo>
                <a:lnTo>
                  <a:pt x="2765499" y="0"/>
                </a:lnTo>
                <a:lnTo>
                  <a:pt x="2765499" y="2464751"/>
                </a:lnTo>
                <a:lnTo>
                  <a:pt x="0" y="24647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309524" y="6856063"/>
            <a:ext cx="2203850" cy="2727702"/>
          </a:xfrm>
          <a:custGeom>
            <a:avLst/>
            <a:gdLst/>
            <a:ahLst/>
            <a:cxnLst/>
            <a:rect l="l" t="t" r="r" b="b"/>
            <a:pathLst>
              <a:path w="2203850" h="2727702">
                <a:moveTo>
                  <a:pt x="0" y="0"/>
                </a:moveTo>
                <a:lnTo>
                  <a:pt x="2203850" y="0"/>
                </a:lnTo>
                <a:lnTo>
                  <a:pt x="2203850" y="2727701"/>
                </a:lnTo>
                <a:lnTo>
                  <a:pt x="0" y="27277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6964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9446163" y="796655"/>
            <a:ext cx="2571750" cy="2422113"/>
          </a:xfrm>
          <a:custGeom>
            <a:avLst/>
            <a:gdLst/>
            <a:ahLst/>
            <a:cxnLst/>
            <a:rect l="l" t="t" r="r" b="b"/>
            <a:pathLst>
              <a:path w="2571750" h="2422113">
                <a:moveTo>
                  <a:pt x="0" y="0"/>
                </a:moveTo>
                <a:lnTo>
                  <a:pt x="2571750" y="0"/>
                </a:lnTo>
                <a:lnTo>
                  <a:pt x="2571750" y="2422113"/>
                </a:lnTo>
                <a:lnTo>
                  <a:pt x="0" y="24221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69884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9426597" y="3582762"/>
            <a:ext cx="2610882" cy="2657386"/>
          </a:xfrm>
          <a:custGeom>
            <a:avLst/>
            <a:gdLst/>
            <a:ahLst/>
            <a:cxnLst/>
            <a:rect l="l" t="t" r="r" b="b"/>
            <a:pathLst>
              <a:path w="2610882" h="2657386">
                <a:moveTo>
                  <a:pt x="0" y="0"/>
                </a:moveTo>
                <a:lnTo>
                  <a:pt x="2610882" y="0"/>
                </a:lnTo>
                <a:lnTo>
                  <a:pt x="2610882" y="2657386"/>
                </a:lnTo>
                <a:lnTo>
                  <a:pt x="0" y="26573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9490160" y="6541790"/>
            <a:ext cx="2483756" cy="2594001"/>
          </a:xfrm>
          <a:custGeom>
            <a:avLst/>
            <a:gdLst/>
            <a:ahLst/>
            <a:cxnLst/>
            <a:rect l="l" t="t" r="r" b="b"/>
            <a:pathLst>
              <a:path w="2483756" h="2594001">
                <a:moveTo>
                  <a:pt x="0" y="0"/>
                </a:moveTo>
                <a:lnTo>
                  <a:pt x="2483756" y="0"/>
                </a:lnTo>
                <a:lnTo>
                  <a:pt x="2483756" y="2594002"/>
                </a:lnTo>
                <a:lnTo>
                  <a:pt x="0" y="2594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4072637" y="2639748"/>
            <a:ext cx="393980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Momentos en los que nos sentimos bien.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599454" y="2639748"/>
            <a:ext cx="393980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Momentos en los que algo nos asusta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72637" y="5304257"/>
            <a:ext cx="389068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 algo nos preocupa o nos duele.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599454" y="5304257"/>
            <a:ext cx="389068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 algo no nos gusta o creemos que no esta bien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72637" y="8298443"/>
            <a:ext cx="446652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 tenemos miedo o estamos nerviosos.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599454" y="8298443"/>
            <a:ext cx="446652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 hay una sensación o sabor que no nos agrada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072636" y="2120739"/>
            <a:ext cx="1413763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Alegría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599454" y="2120739"/>
            <a:ext cx="104034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Miedo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072637" y="4785248"/>
            <a:ext cx="103356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Tristeza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99454" y="4785248"/>
            <a:ext cx="104034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Enojo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072636" y="7779434"/>
            <a:ext cx="2203849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Preocupación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2599454" y="7779434"/>
            <a:ext cx="88794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Asco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68005" y="733861"/>
            <a:ext cx="8096808" cy="6892408"/>
          </a:xfrm>
          <a:custGeom>
            <a:avLst/>
            <a:gdLst/>
            <a:ahLst/>
            <a:cxnLst/>
            <a:rect l="l" t="t" r="r" b="b"/>
            <a:pathLst>
              <a:path w="8096808" h="6892408">
                <a:moveTo>
                  <a:pt x="0" y="0"/>
                </a:moveTo>
                <a:lnTo>
                  <a:pt x="8096808" y="0"/>
                </a:lnTo>
                <a:lnTo>
                  <a:pt x="8096808" y="6892408"/>
                </a:lnTo>
                <a:lnTo>
                  <a:pt x="0" y="68924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028700" y="1457011"/>
            <a:ext cx="6399929" cy="1521834"/>
            <a:chOff x="0" y="0"/>
            <a:chExt cx="1685578" cy="4008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85578" cy="400812"/>
            </a:xfrm>
            <a:custGeom>
              <a:avLst/>
              <a:gdLst/>
              <a:ahLst/>
              <a:cxnLst/>
              <a:rect l="l" t="t" r="r" b="b"/>
              <a:pathLst>
                <a:path w="1685578" h="400812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364522"/>
                  </a:lnTo>
                  <a:cubicBezTo>
                    <a:pt x="1685578" y="384564"/>
                    <a:pt x="1669330" y="400812"/>
                    <a:pt x="1649287" y="400812"/>
                  </a:cubicBezTo>
                  <a:lnTo>
                    <a:pt x="36291" y="400812"/>
                  </a:lnTo>
                  <a:cubicBezTo>
                    <a:pt x="26666" y="400812"/>
                    <a:pt x="17435" y="396989"/>
                    <a:pt x="10629" y="390183"/>
                  </a:cubicBezTo>
                  <a:cubicBezTo>
                    <a:pt x="3823" y="383377"/>
                    <a:pt x="0" y="374147"/>
                    <a:pt x="0" y="364522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685578" cy="4293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es para ti “cuidar la mente”?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3541624"/>
            <a:ext cx="6399929" cy="1494210"/>
            <a:chOff x="0" y="0"/>
            <a:chExt cx="1685578" cy="3935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85578" cy="393537"/>
            </a:xfrm>
            <a:custGeom>
              <a:avLst/>
              <a:gdLst/>
              <a:ahLst/>
              <a:cxnLst/>
              <a:rect l="l" t="t" r="r" b="b"/>
              <a:pathLst>
                <a:path w="1685578" h="393537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357246"/>
                  </a:lnTo>
                  <a:cubicBezTo>
                    <a:pt x="1685578" y="377289"/>
                    <a:pt x="1669330" y="393537"/>
                    <a:pt x="1649287" y="393537"/>
                  </a:cubicBezTo>
                  <a:lnTo>
                    <a:pt x="36291" y="393537"/>
                  </a:lnTo>
                  <a:cubicBezTo>
                    <a:pt x="26666" y="393537"/>
                    <a:pt x="17435" y="389713"/>
                    <a:pt x="10629" y="382907"/>
                  </a:cubicBezTo>
                  <a:cubicBezTo>
                    <a:pt x="3823" y="376102"/>
                    <a:pt x="0" y="366871"/>
                    <a:pt x="0" y="357246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685578" cy="422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te sientes cuando estás triste?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5598613"/>
            <a:ext cx="6399929" cy="1494210"/>
            <a:chOff x="0" y="0"/>
            <a:chExt cx="1685578" cy="39353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85578" cy="393537"/>
            </a:xfrm>
            <a:custGeom>
              <a:avLst/>
              <a:gdLst/>
              <a:ahLst/>
              <a:cxnLst/>
              <a:rect l="l" t="t" r="r" b="b"/>
              <a:pathLst>
                <a:path w="1685578" h="393537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357246"/>
                  </a:lnTo>
                  <a:cubicBezTo>
                    <a:pt x="1685578" y="377289"/>
                    <a:pt x="1669330" y="393537"/>
                    <a:pt x="1649287" y="393537"/>
                  </a:cubicBezTo>
                  <a:lnTo>
                    <a:pt x="36291" y="393537"/>
                  </a:lnTo>
                  <a:cubicBezTo>
                    <a:pt x="26666" y="393537"/>
                    <a:pt x="17435" y="389713"/>
                    <a:pt x="10629" y="382907"/>
                  </a:cubicBezTo>
                  <a:cubicBezTo>
                    <a:pt x="3823" y="376102"/>
                    <a:pt x="0" y="366871"/>
                    <a:pt x="0" y="357246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685578" cy="422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haces para sentirte mejor?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7655602"/>
            <a:ext cx="6399929" cy="1494210"/>
            <a:chOff x="0" y="0"/>
            <a:chExt cx="1685578" cy="39353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85578" cy="393537"/>
            </a:xfrm>
            <a:custGeom>
              <a:avLst/>
              <a:gdLst/>
              <a:ahLst/>
              <a:cxnLst/>
              <a:rect l="l" t="t" r="r" b="b"/>
              <a:pathLst>
                <a:path w="1685578" h="393537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357246"/>
                  </a:lnTo>
                  <a:cubicBezTo>
                    <a:pt x="1685578" y="377289"/>
                    <a:pt x="1669330" y="393537"/>
                    <a:pt x="1649287" y="393537"/>
                  </a:cubicBezTo>
                  <a:lnTo>
                    <a:pt x="36291" y="393537"/>
                  </a:lnTo>
                  <a:cubicBezTo>
                    <a:pt x="26666" y="393537"/>
                    <a:pt x="17435" y="389713"/>
                    <a:pt x="10629" y="382907"/>
                  </a:cubicBezTo>
                  <a:cubicBezTo>
                    <a:pt x="3823" y="376102"/>
                    <a:pt x="0" y="366871"/>
                    <a:pt x="0" y="357246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1685578" cy="422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¿Qué haces cuando te sientes preocupado?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112864" y="8206837"/>
            <a:ext cx="8451949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Recuerda: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Todas las emociones son normales.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Puedes compartir si quieres, pero todos escuchamos con respeto.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875709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Identificando emociones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06629" y="2455263"/>
            <a:ext cx="9391222" cy="5376474"/>
          </a:xfrm>
          <a:custGeom>
            <a:avLst/>
            <a:gdLst/>
            <a:ahLst/>
            <a:cxnLst/>
            <a:rect l="l" t="t" r="r" b="b"/>
            <a:pathLst>
              <a:path w="9391222" h="5376474">
                <a:moveTo>
                  <a:pt x="0" y="0"/>
                </a:moveTo>
                <a:lnTo>
                  <a:pt x="9391222" y="0"/>
                </a:lnTo>
                <a:lnTo>
                  <a:pt x="9391222" y="5376474"/>
                </a:lnTo>
                <a:lnTo>
                  <a:pt x="0" y="53764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499204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Listado de emociones,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Imágenes del material imprimible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97465"/>
            <a:ext cx="4316536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Vamos a reconocer diferentes emociones, entender qué significan y pensar qué podemos hacer cuando las sentimos.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01575" y="5087723"/>
            <a:ext cx="7284851" cy="4170577"/>
          </a:xfrm>
          <a:custGeom>
            <a:avLst/>
            <a:gdLst/>
            <a:ahLst/>
            <a:cxnLst/>
            <a:rect l="l" t="t" r="r" b="b"/>
            <a:pathLst>
              <a:path w="7284851" h="4170577">
                <a:moveTo>
                  <a:pt x="0" y="0"/>
                </a:moveTo>
                <a:lnTo>
                  <a:pt x="7284850" y="0"/>
                </a:lnTo>
                <a:lnTo>
                  <a:pt x="7284850" y="4170577"/>
                </a:lnTo>
                <a:lnTo>
                  <a:pt x="0" y="41705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704084" y="1680287"/>
            <a:ext cx="3086100" cy="2233422"/>
            <a:chOff x="0" y="0"/>
            <a:chExt cx="812800" cy="5882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588226"/>
            </a:xfrm>
            <a:custGeom>
              <a:avLst/>
              <a:gdLst/>
              <a:ahLst/>
              <a:cxnLst/>
              <a:rect l="l" t="t" r="r" b="b"/>
              <a:pathLst>
                <a:path w="812800" h="588226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512967"/>
                  </a:lnTo>
                  <a:cubicBezTo>
                    <a:pt x="812800" y="532927"/>
                    <a:pt x="804871" y="552070"/>
                    <a:pt x="790757" y="566183"/>
                  </a:cubicBezTo>
                  <a:cubicBezTo>
                    <a:pt x="776643" y="580297"/>
                    <a:pt x="757501" y="588226"/>
                    <a:pt x="737541" y="588226"/>
                  </a:cubicBezTo>
                  <a:lnTo>
                    <a:pt x="75259" y="588226"/>
                  </a:lnTo>
                  <a:cubicBezTo>
                    <a:pt x="33695" y="588226"/>
                    <a:pt x="0" y="554532"/>
                    <a:pt x="0" y="512967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812800" cy="6168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¿Qué emociones conocéis?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635328" y="1680287"/>
            <a:ext cx="3086100" cy="2233422"/>
            <a:chOff x="0" y="0"/>
            <a:chExt cx="812800" cy="58822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588226"/>
            </a:xfrm>
            <a:custGeom>
              <a:avLst/>
              <a:gdLst/>
              <a:ahLst/>
              <a:cxnLst/>
              <a:rect l="l" t="t" r="r" b="b"/>
              <a:pathLst>
                <a:path w="812800" h="588226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512967"/>
                  </a:lnTo>
                  <a:cubicBezTo>
                    <a:pt x="812800" y="532927"/>
                    <a:pt x="804871" y="552070"/>
                    <a:pt x="790757" y="566183"/>
                  </a:cubicBezTo>
                  <a:cubicBezTo>
                    <a:pt x="776643" y="580297"/>
                    <a:pt x="757501" y="588226"/>
                    <a:pt x="737541" y="588226"/>
                  </a:cubicBezTo>
                  <a:lnTo>
                    <a:pt x="75259" y="588226"/>
                  </a:lnTo>
                  <a:cubicBezTo>
                    <a:pt x="33695" y="588226"/>
                    <a:pt x="0" y="554532"/>
                    <a:pt x="0" y="512967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12800" cy="6168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¿Cuándo sentiste alegría?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566572" y="1680287"/>
            <a:ext cx="3086100" cy="2233422"/>
            <a:chOff x="0" y="0"/>
            <a:chExt cx="812800" cy="5882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588226"/>
            </a:xfrm>
            <a:custGeom>
              <a:avLst/>
              <a:gdLst/>
              <a:ahLst/>
              <a:cxnLst/>
              <a:rect l="l" t="t" r="r" b="b"/>
              <a:pathLst>
                <a:path w="812800" h="588226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512967"/>
                  </a:lnTo>
                  <a:cubicBezTo>
                    <a:pt x="812800" y="532927"/>
                    <a:pt x="804871" y="552070"/>
                    <a:pt x="790757" y="566183"/>
                  </a:cubicBezTo>
                  <a:cubicBezTo>
                    <a:pt x="776643" y="580297"/>
                    <a:pt x="757501" y="588226"/>
                    <a:pt x="737541" y="588226"/>
                  </a:cubicBezTo>
                  <a:lnTo>
                    <a:pt x="75259" y="588226"/>
                  </a:lnTo>
                  <a:cubicBezTo>
                    <a:pt x="33695" y="588226"/>
                    <a:pt x="0" y="554532"/>
                    <a:pt x="0" y="512967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812800" cy="6168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¿Cuándo sentiste tristeza?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497816" y="1680287"/>
            <a:ext cx="3086100" cy="2233422"/>
            <a:chOff x="0" y="0"/>
            <a:chExt cx="812800" cy="58822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588226"/>
            </a:xfrm>
            <a:custGeom>
              <a:avLst/>
              <a:gdLst/>
              <a:ahLst/>
              <a:cxnLst/>
              <a:rect l="l" t="t" r="r" b="b"/>
              <a:pathLst>
                <a:path w="812800" h="588226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512967"/>
                  </a:lnTo>
                  <a:cubicBezTo>
                    <a:pt x="812800" y="532927"/>
                    <a:pt x="804871" y="552070"/>
                    <a:pt x="790757" y="566183"/>
                  </a:cubicBezTo>
                  <a:cubicBezTo>
                    <a:pt x="776643" y="580297"/>
                    <a:pt x="757501" y="588226"/>
                    <a:pt x="737541" y="588226"/>
                  </a:cubicBezTo>
                  <a:lnTo>
                    <a:pt x="75259" y="588226"/>
                  </a:lnTo>
                  <a:cubicBezTo>
                    <a:pt x="33695" y="588226"/>
                    <a:pt x="0" y="554532"/>
                    <a:pt x="0" y="512967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812800" cy="6168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haces cuando estás enfadado o triste?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70273" y="703236"/>
            <a:ext cx="2082353" cy="2892157"/>
          </a:xfrm>
          <a:custGeom>
            <a:avLst/>
            <a:gdLst/>
            <a:ahLst/>
            <a:cxnLst/>
            <a:rect l="l" t="t" r="r" b="b"/>
            <a:pathLst>
              <a:path w="2082353" h="2892157">
                <a:moveTo>
                  <a:pt x="0" y="0"/>
                </a:moveTo>
                <a:lnTo>
                  <a:pt x="2082353" y="0"/>
                </a:lnTo>
                <a:lnTo>
                  <a:pt x="2082353" y="2892156"/>
                </a:lnTo>
                <a:lnTo>
                  <a:pt x="0" y="28921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28700" y="3993352"/>
            <a:ext cx="2765499" cy="2464751"/>
          </a:xfrm>
          <a:custGeom>
            <a:avLst/>
            <a:gdLst/>
            <a:ahLst/>
            <a:cxnLst/>
            <a:rect l="l" t="t" r="r" b="b"/>
            <a:pathLst>
              <a:path w="2765499" h="2464751">
                <a:moveTo>
                  <a:pt x="0" y="0"/>
                </a:moveTo>
                <a:lnTo>
                  <a:pt x="2765499" y="0"/>
                </a:lnTo>
                <a:lnTo>
                  <a:pt x="2765499" y="2464751"/>
                </a:lnTo>
                <a:lnTo>
                  <a:pt x="0" y="24647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309524" y="6856063"/>
            <a:ext cx="2203850" cy="2727702"/>
          </a:xfrm>
          <a:custGeom>
            <a:avLst/>
            <a:gdLst/>
            <a:ahLst/>
            <a:cxnLst/>
            <a:rect l="l" t="t" r="r" b="b"/>
            <a:pathLst>
              <a:path w="2203850" h="2727702">
                <a:moveTo>
                  <a:pt x="0" y="0"/>
                </a:moveTo>
                <a:lnTo>
                  <a:pt x="2203850" y="0"/>
                </a:lnTo>
                <a:lnTo>
                  <a:pt x="2203850" y="2727701"/>
                </a:lnTo>
                <a:lnTo>
                  <a:pt x="0" y="27277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6964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9446163" y="796655"/>
            <a:ext cx="2571750" cy="2422113"/>
          </a:xfrm>
          <a:custGeom>
            <a:avLst/>
            <a:gdLst/>
            <a:ahLst/>
            <a:cxnLst/>
            <a:rect l="l" t="t" r="r" b="b"/>
            <a:pathLst>
              <a:path w="2571750" h="2422113">
                <a:moveTo>
                  <a:pt x="0" y="0"/>
                </a:moveTo>
                <a:lnTo>
                  <a:pt x="2571750" y="0"/>
                </a:lnTo>
                <a:lnTo>
                  <a:pt x="2571750" y="2422113"/>
                </a:lnTo>
                <a:lnTo>
                  <a:pt x="0" y="24221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69884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9426597" y="3582762"/>
            <a:ext cx="2610882" cy="2657386"/>
          </a:xfrm>
          <a:custGeom>
            <a:avLst/>
            <a:gdLst/>
            <a:ahLst/>
            <a:cxnLst/>
            <a:rect l="l" t="t" r="r" b="b"/>
            <a:pathLst>
              <a:path w="2610882" h="2657386">
                <a:moveTo>
                  <a:pt x="0" y="0"/>
                </a:moveTo>
                <a:lnTo>
                  <a:pt x="2610882" y="0"/>
                </a:lnTo>
                <a:lnTo>
                  <a:pt x="2610882" y="2657386"/>
                </a:lnTo>
                <a:lnTo>
                  <a:pt x="0" y="26573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9490160" y="6541790"/>
            <a:ext cx="2483756" cy="2594001"/>
          </a:xfrm>
          <a:custGeom>
            <a:avLst/>
            <a:gdLst/>
            <a:ahLst/>
            <a:cxnLst/>
            <a:rect l="l" t="t" r="r" b="b"/>
            <a:pathLst>
              <a:path w="2483756" h="2594001">
                <a:moveTo>
                  <a:pt x="0" y="0"/>
                </a:moveTo>
                <a:lnTo>
                  <a:pt x="2483756" y="0"/>
                </a:lnTo>
                <a:lnTo>
                  <a:pt x="2483756" y="2594002"/>
                </a:lnTo>
                <a:lnTo>
                  <a:pt x="0" y="2594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4072637" y="2639748"/>
            <a:ext cx="393980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Momentos en los que nos sentimos bien.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599454" y="2639748"/>
            <a:ext cx="393980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Momentos en los que algo nos asusta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72637" y="5304257"/>
            <a:ext cx="389068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 algo nos preocupa o nos duele.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599454" y="5304257"/>
            <a:ext cx="389068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 algo no nos gusta o creemos que no esta bien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72637" y="8298443"/>
            <a:ext cx="446652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 tenemos miedo o estamos nerviosos.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599454" y="8298443"/>
            <a:ext cx="446652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 hay una sensación o sabor que no nos agrada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072636" y="2120739"/>
            <a:ext cx="1108963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Alegría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599454" y="2120739"/>
            <a:ext cx="96414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Miedo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072637" y="4785248"/>
            <a:ext cx="103356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Tristeza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99454" y="4785248"/>
            <a:ext cx="126894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Enojo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072636" y="7779434"/>
            <a:ext cx="2203849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Preocupación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2599454" y="7779434"/>
            <a:ext cx="96414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Asco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2859618" y="-1116049"/>
            <a:ext cx="8857262" cy="12519098"/>
          </a:xfrm>
          <a:custGeom>
            <a:avLst/>
            <a:gdLst/>
            <a:ahLst/>
            <a:cxnLst/>
            <a:rect l="l" t="t" r="r" b="b"/>
            <a:pathLst>
              <a:path w="8857262" h="12519098">
                <a:moveTo>
                  <a:pt x="0" y="0"/>
                </a:moveTo>
                <a:lnTo>
                  <a:pt x="8857262" y="0"/>
                </a:lnTo>
                <a:lnTo>
                  <a:pt x="8857262" y="12519098"/>
                </a:lnTo>
                <a:lnTo>
                  <a:pt x="0" y="125190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4934871" y="0"/>
            <a:ext cx="8612927" cy="10287000"/>
            <a:chOff x="0" y="0"/>
            <a:chExt cx="2268425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68425" cy="2709333"/>
            </a:xfrm>
            <a:custGeom>
              <a:avLst/>
              <a:gdLst/>
              <a:ahLst/>
              <a:cxnLst/>
              <a:rect l="l" t="t" r="r" b="b"/>
              <a:pathLst>
                <a:path w="2268425" h="2709333">
                  <a:moveTo>
                    <a:pt x="0" y="0"/>
                  </a:moveTo>
                  <a:lnTo>
                    <a:pt x="2268425" y="0"/>
                  </a:lnTo>
                  <a:lnTo>
                    <a:pt x="2268425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268425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978364" y="3100141"/>
            <a:ext cx="6399929" cy="1831800"/>
            <a:chOff x="0" y="0"/>
            <a:chExt cx="1685578" cy="4824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85578" cy="482449"/>
            </a:xfrm>
            <a:custGeom>
              <a:avLst/>
              <a:gdLst/>
              <a:ahLst/>
              <a:cxnLst/>
              <a:rect l="l" t="t" r="r" b="b"/>
              <a:pathLst>
                <a:path w="1685578" h="482449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446159"/>
                  </a:lnTo>
                  <a:cubicBezTo>
                    <a:pt x="1685578" y="466202"/>
                    <a:pt x="1669330" y="482449"/>
                    <a:pt x="1649287" y="482449"/>
                  </a:cubicBezTo>
                  <a:lnTo>
                    <a:pt x="36291" y="482449"/>
                  </a:lnTo>
                  <a:cubicBezTo>
                    <a:pt x="26666" y="482449"/>
                    <a:pt x="17435" y="478626"/>
                    <a:pt x="10629" y="471820"/>
                  </a:cubicBezTo>
                  <a:cubicBezTo>
                    <a:pt x="3823" y="465014"/>
                    <a:pt x="0" y="455784"/>
                    <a:pt x="0" y="446159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685578" cy="511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crees que está sintiendo esa persona?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978364" y="5355059"/>
            <a:ext cx="6399929" cy="1831800"/>
            <a:chOff x="0" y="0"/>
            <a:chExt cx="1685578" cy="48244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85578" cy="482449"/>
            </a:xfrm>
            <a:custGeom>
              <a:avLst/>
              <a:gdLst/>
              <a:ahLst/>
              <a:cxnLst/>
              <a:rect l="l" t="t" r="r" b="b"/>
              <a:pathLst>
                <a:path w="1685578" h="482449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446159"/>
                  </a:lnTo>
                  <a:cubicBezTo>
                    <a:pt x="1685578" y="466202"/>
                    <a:pt x="1669330" y="482449"/>
                    <a:pt x="1649287" y="482449"/>
                  </a:cubicBezTo>
                  <a:lnTo>
                    <a:pt x="36291" y="482449"/>
                  </a:lnTo>
                  <a:cubicBezTo>
                    <a:pt x="26666" y="482449"/>
                    <a:pt x="17435" y="478626"/>
                    <a:pt x="10629" y="471820"/>
                  </a:cubicBezTo>
                  <a:cubicBezTo>
                    <a:pt x="3823" y="465014"/>
                    <a:pt x="0" y="455784"/>
                    <a:pt x="0" y="446159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685578" cy="511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harías tú para sentirte mejor en esa situación?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2671165" y="-1382148"/>
            <a:ext cx="9012433" cy="13051296"/>
          </a:xfrm>
          <a:custGeom>
            <a:avLst/>
            <a:gdLst/>
            <a:ahLst/>
            <a:cxnLst/>
            <a:rect l="l" t="t" r="r" b="b"/>
            <a:pathLst>
              <a:path w="9012433" h="13051296">
                <a:moveTo>
                  <a:pt x="0" y="0"/>
                </a:moveTo>
                <a:lnTo>
                  <a:pt x="9012434" y="0"/>
                </a:lnTo>
                <a:lnTo>
                  <a:pt x="9012434" y="13051296"/>
                </a:lnTo>
                <a:lnTo>
                  <a:pt x="0" y="130512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088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5090103" y="0"/>
            <a:ext cx="8612927" cy="10287000"/>
            <a:chOff x="0" y="0"/>
            <a:chExt cx="2268425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68425" cy="2709333"/>
            </a:xfrm>
            <a:custGeom>
              <a:avLst/>
              <a:gdLst/>
              <a:ahLst/>
              <a:cxnLst/>
              <a:rect l="l" t="t" r="r" b="b"/>
              <a:pathLst>
                <a:path w="2268425" h="2709333">
                  <a:moveTo>
                    <a:pt x="0" y="0"/>
                  </a:moveTo>
                  <a:lnTo>
                    <a:pt x="2268425" y="0"/>
                  </a:lnTo>
                  <a:lnTo>
                    <a:pt x="2268425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268425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978364" y="3100141"/>
            <a:ext cx="6399929" cy="1831800"/>
            <a:chOff x="0" y="0"/>
            <a:chExt cx="1685578" cy="4824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85578" cy="482449"/>
            </a:xfrm>
            <a:custGeom>
              <a:avLst/>
              <a:gdLst/>
              <a:ahLst/>
              <a:cxnLst/>
              <a:rect l="l" t="t" r="r" b="b"/>
              <a:pathLst>
                <a:path w="1685578" h="482449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446159"/>
                  </a:lnTo>
                  <a:cubicBezTo>
                    <a:pt x="1685578" y="466202"/>
                    <a:pt x="1669330" y="482449"/>
                    <a:pt x="1649287" y="482449"/>
                  </a:cubicBezTo>
                  <a:lnTo>
                    <a:pt x="36291" y="482449"/>
                  </a:lnTo>
                  <a:cubicBezTo>
                    <a:pt x="26666" y="482449"/>
                    <a:pt x="17435" y="478626"/>
                    <a:pt x="10629" y="471820"/>
                  </a:cubicBezTo>
                  <a:cubicBezTo>
                    <a:pt x="3823" y="465014"/>
                    <a:pt x="0" y="455784"/>
                    <a:pt x="0" y="446159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685578" cy="511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crees que está sintiendo esa persona?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978364" y="5355059"/>
            <a:ext cx="6399929" cy="1831800"/>
            <a:chOff x="0" y="0"/>
            <a:chExt cx="1685578" cy="48244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85578" cy="482449"/>
            </a:xfrm>
            <a:custGeom>
              <a:avLst/>
              <a:gdLst/>
              <a:ahLst/>
              <a:cxnLst/>
              <a:rect l="l" t="t" r="r" b="b"/>
              <a:pathLst>
                <a:path w="1685578" h="482449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446159"/>
                  </a:lnTo>
                  <a:cubicBezTo>
                    <a:pt x="1685578" y="466202"/>
                    <a:pt x="1669330" y="482449"/>
                    <a:pt x="1649287" y="482449"/>
                  </a:cubicBezTo>
                  <a:lnTo>
                    <a:pt x="36291" y="482449"/>
                  </a:lnTo>
                  <a:cubicBezTo>
                    <a:pt x="26666" y="482449"/>
                    <a:pt x="17435" y="478626"/>
                    <a:pt x="10629" y="471820"/>
                  </a:cubicBezTo>
                  <a:cubicBezTo>
                    <a:pt x="3823" y="465014"/>
                    <a:pt x="0" y="455784"/>
                    <a:pt x="0" y="446159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685578" cy="511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harías tú para sentirte mejor en esa situación?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2640566" y="-1688631"/>
            <a:ext cx="9411261" cy="13664263"/>
          </a:xfrm>
          <a:custGeom>
            <a:avLst/>
            <a:gdLst/>
            <a:ahLst/>
            <a:cxnLst/>
            <a:rect l="l" t="t" r="r" b="b"/>
            <a:pathLst>
              <a:path w="9411261" h="13664263">
                <a:moveTo>
                  <a:pt x="0" y="0"/>
                </a:moveTo>
                <a:lnTo>
                  <a:pt x="9411261" y="0"/>
                </a:lnTo>
                <a:lnTo>
                  <a:pt x="9411261" y="13664262"/>
                </a:lnTo>
                <a:lnTo>
                  <a:pt x="0" y="136642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5565401" y="0"/>
            <a:ext cx="8612927" cy="10287000"/>
            <a:chOff x="0" y="0"/>
            <a:chExt cx="2268425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68425" cy="2709333"/>
            </a:xfrm>
            <a:custGeom>
              <a:avLst/>
              <a:gdLst/>
              <a:ahLst/>
              <a:cxnLst/>
              <a:rect l="l" t="t" r="r" b="b"/>
              <a:pathLst>
                <a:path w="2268425" h="2709333">
                  <a:moveTo>
                    <a:pt x="0" y="0"/>
                  </a:moveTo>
                  <a:lnTo>
                    <a:pt x="2268425" y="0"/>
                  </a:lnTo>
                  <a:lnTo>
                    <a:pt x="2268425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268425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978364" y="3100141"/>
            <a:ext cx="6399929" cy="1831800"/>
            <a:chOff x="0" y="0"/>
            <a:chExt cx="1685578" cy="4824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85578" cy="482449"/>
            </a:xfrm>
            <a:custGeom>
              <a:avLst/>
              <a:gdLst/>
              <a:ahLst/>
              <a:cxnLst/>
              <a:rect l="l" t="t" r="r" b="b"/>
              <a:pathLst>
                <a:path w="1685578" h="482449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446159"/>
                  </a:lnTo>
                  <a:cubicBezTo>
                    <a:pt x="1685578" y="466202"/>
                    <a:pt x="1669330" y="482449"/>
                    <a:pt x="1649287" y="482449"/>
                  </a:cubicBezTo>
                  <a:lnTo>
                    <a:pt x="36291" y="482449"/>
                  </a:lnTo>
                  <a:cubicBezTo>
                    <a:pt x="26666" y="482449"/>
                    <a:pt x="17435" y="478626"/>
                    <a:pt x="10629" y="471820"/>
                  </a:cubicBezTo>
                  <a:cubicBezTo>
                    <a:pt x="3823" y="465014"/>
                    <a:pt x="0" y="455784"/>
                    <a:pt x="0" y="446159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685578" cy="511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crees que está sintiendo esa persona?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978364" y="5355059"/>
            <a:ext cx="6399929" cy="1831800"/>
            <a:chOff x="0" y="0"/>
            <a:chExt cx="1685578" cy="48244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85578" cy="482449"/>
            </a:xfrm>
            <a:custGeom>
              <a:avLst/>
              <a:gdLst/>
              <a:ahLst/>
              <a:cxnLst/>
              <a:rect l="l" t="t" r="r" b="b"/>
              <a:pathLst>
                <a:path w="1685578" h="482449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446159"/>
                  </a:lnTo>
                  <a:cubicBezTo>
                    <a:pt x="1685578" y="466202"/>
                    <a:pt x="1669330" y="482449"/>
                    <a:pt x="1649287" y="482449"/>
                  </a:cubicBezTo>
                  <a:lnTo>
                    <a:pt x="36291" y="482449"/>
                  </a:lnTo>
                  <a:cubicBezTo>
                    <a:pt x="26666" y="482449"/>
                    <a:pt x="17435" y="478626"/>
                    <a:pt x="10629" y="471820"/>
                  </a:cubicBezTo>
                  <a:cubicBezTo>
                    <a:pt x="3823" y="465014"/>
                    <a:pt x="0" y="455784"/>
                    <a:pt x="0" y="446159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685578" cy="511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harías tú para sentirte mejor en esa situación?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3611" y="478443"/>
            <a:ext cx="6758392" cy="9273951"/>
          </a:xfrm>
          <a:custGeom>
            <a:avLst/>
            <a:gdLst/>
            <a:ahLst/>
            <a:cxnLst/>
            <a:rect l="l" t="t" r="r" b="b"/>
            <a:pathLst>
              <a:path w="6758392" h="9273951">
                <a:moveTo>
                  <a:pt x="0" y="0"/>
                </a:moveTo>
                <a:lnTo>
                  <a:pt x="6758391" y="0"/>
                </a:lnTo>
                <a:lnTo>
                  <a:pt x="6758391" y="9273951"/>
                </a:lnTo>
                <a:lnTo>
                  <a:pt x="0" y="92739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9815331" y="3720802"/>
            <a:ext cx="6399929" cy="1831800"/>
            <a:chOff x="0" y="0"/>
            <a:chExt cx="1685578" cy="48244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85578" cy="482449"/>
            </a:xfrm>
            <a:custGeom>
              <a:avLst/>
              <a:gdLst/>
              <a:ahLst/>
              <a:cxnLst/>
              <a:rect l="l" t="t" r="r" b="b"/>
              <a:pathLst>
                <a:path w="1685578" h="482449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446159"/>
                  </a:lnTo>
                  <a:cubicBezTo>
                    <a:pt x="1685578" y="466202"/>
                    <a:pt x="1669330" y="482449"/>
                    <a:pt x="1649287" y="482449"/>
                  </a:cubicBezTo>
                  <a:lnTo>
                    <a:pt x="36291" y="482449"/>
                  </a:lnTo>
                  <a:cubicBezTo>
                    <a:pt x="26666" y="482449"/>
                    <a:pt x="17435" y="478626"/>
                    <a:pt x="10629" y="471820"/>
                  </a:cubicBezTo>
                  <a:cubicBezTo>
                    <a:pt x="3823" y="465014"/>
                    <a:pt x="0" y="455784"/>
                    <a:pt x="0" y="446159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685578" cy="511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crees que está sintiendo esa persona?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815331" y="5975720"/>
            <a:ext cx="6399929" cy="1831800"/>
            <a:chOff x="0" y="0"/>
            <a:chExt cx="1685578" cy="4824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85578" cy="482449"/>
            </a:xfrm>
            <a:custGeom>
              <a:avLst/>
              <a:gdLst/>
              <a:ahLst/>
              <a:cxnLst/>
              <a:rect l="l" t="t" r="r" b="b"/>
              <a:pathLst>
                <a:path w="1685578" h="482449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446159"/>
                  </a:lnTo>
                  <a:cubicBezTo>
                    <a:pt x="1685578" y="466202"/>
                    <a:pt x="1669330" y="482449"/>
                    <a:pt x="1649287" y="482449"/>
                  </a:cubicBezTo>
                  <a:lnTo>
                    <a:pt x="36291" y="482449"/>
                  </a:lnTo>
                  <a:cubicBezTo>
                    <a:pt x="26666" y="482449"/>
                    <a:pt x="17435" y="478626"/>
                    <a:pt x="10629" y="471820"/>
                  </a:cubicBezTo>
                  <a:cubicBezTo>
                    <a:pt x="3823" y="465014"/>
                    <a:pt x="0" y="455784"/>
                    <a:pt x="0" y="446159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685578" cy="511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harías tú para sentirte mejor en esa situación?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240149" y="2472035"/>
            <a:ext cx="1704451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Tristeza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875709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Árbol del Bienestar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47427" y="904302"/>
            <a:ext cx="8840573" cy="9809235"/>
          </a:xfrm>
          <a:custGeom>
            <a:avLst/>
            <a:gdLst/>
            <a:ahLst/>
            <a:cxnLst/>
            <a:rect l="l" t="t" r="r" b="b"/>
            <a:pathLst>
              <a:path w="8840573" h="9809235">
                <a:moveTo>
                  <a:pt x="0" y="0"/>
                </a:moveTo>
                <a:lnTo>
                  <a:pt x="8840573" y="0"/>
                </a:lnTo>
                <a:lnTo>
                  <a:pt x="8840573" y="9809235"/>
                </a:lnTo>
                <a:lnTo>
                  <a:pt x="0" y="98092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499204"/>
            <a:ext cx="5562600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Papel grande o pizarra para dibujar el árbol.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Hojas de papel recortadas en forma de hojas (o post-its).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Rotuladores, lápices de colores.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97465"/>
            <a:ext cx="4316536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Crearemos un Árbol del Bienestar con ideas y acciones que nos ayudan a sentirnos mejor cuando estamos tristes, nerviosos o preocupados.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600450"/>
            <a:ext cx="3674537" cy="3086100"/>
            <a:chOff x="0" y="0"/>
            <a:chExt cx="967779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67779" cy="812800"/>
            </a:xfrm>
            <a:custGeom>
              <a:avLst/>
              <a:gdLst/>
              <a:ahLst/>
              <a:cxnLst/>
              <a:rect l="l" t="t" r="r" b="b"/>
              <a:pathLst>
                <a:path w="967779" h="812800">
                  <a:moveTo>
                    <a:pt x="63207" y="0"/>
                  </a:moveTo>
                  <a:lnTo>
                    <a:pt x="904572" y="0"/>
                  </a:lnTo>
                  <a:cubicBezTo>
                    <a:pt x="939480" y="0"/>
                    <a:pt x="967779" y="28299"/>
                    <a:pt x="967779" y="63207"/>
                  </a:cubicBezTo>
                  <a:lnTo>
                    <a:pt x="967779" y="749593"/>
                  </a:lnTo>
                  <a:cubicBezTo>
                    <a:pt x="967779" y="766356"/>
                    <a:pt x="961120" y="782433"/>
                    <a:pt x="949266" y="794287"/>
                  </a:cubicBezTo>
                  <a:cubicBezTo>
                    <a:pt x="937413" y="806141"/>
                    <a:pt x="921336" y="812800"/>
                    <a:pt x="904572" y="812800"/>
                  </a:cubicBezTo>
                  <a:lnTo>
                    <a:pt x="63207" y="812800"/>
                  </a:lnTo>
                  <a:cubicBezTo>
                    <a:pt x="46444" y="812800"/>
                    <a:pt x="30367" y="806141"/>
                    <a:pt x="18513" y="794287"/>
                  </a:cubicBezTo>
                  <a:cubicBezTo>
                    <a:pt x="6659" y="782433"/>
                    <a:pt x="0" y="766356"/>
                    <a:pt x="0" y="749593"/>
                  </a:cubicBezTo>
                  <a:lnTo>
                    <a:pt x="0" y="63207"/>
                  </a:lnTo>
                  <a:cubicBezTo>
                    <a:pt x="0" y="46444"/>
                    <a:pt x="6659" y="30367"/>
                    <a:pt x="18513" y="18513"/>
                  </a:cubicBezTo>
                  <a:cubicBezTo>
                    <a:pt x="30367" y="6659"/>
                    <a:pt x="46444" y="0"/>
                    <a:pt x="63207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967779" cy="89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acciones podemos hacer todos para cuidar nuestro bienestar?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7744057" y="2143116"/>
            <a:ext cx="8840573" cy="9809235"/>
          </a:xfrm>
          <a:custGeom>
            <a:avLst/>
            <a:gdLst/>
            <a:ahLst/>
            <a:cxnLst/>
            <a:rect l="l" t="t" r="r" b="b"/>
            <a:pathLst>
              <a:path w="8840573" h="9809235">
                <a:moveTo>
                  <a:pt x="0" y="0"/>
                </a:moveTo>
                <a:lnTo>
                  <a:pt x="8840573" y="0"/>
                </a:lnTo>
                <a:lnTo>
                  <a:pt x="8840573" y="9809235"/>
                </a:lnTo>
                <a:lnTo>
                  <a:pt x="0" y="98092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8745007" y="6571057"/>
            <a:ext cx="1814798" cy="1778502"/>
          </a:xfrm>
          <a:custGeom>
            <a:avLst/>
            <a:gdLst/>
            <a:ahLst/>
            <a:cxnLst/>
            <a:rect l="l" t="t" r="r" b="b"/>
            <a:pathLst>
              <a:path w="1814798" h="1778502">
                <a:moveTo>
                  <a:pt x="0" y="0"/>
                </a:moveTo>
                <a:lnTo>
                  <a:pt x="1814798" y="0"/>
                </a:lnTo>
                <a:lnTo>
                  <a:pt x="1814798" y="1778502"/>
                </a:lnTo>
                <a:lnTo>
                  <a:pt x="0" y="17785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7470466" y="3621836"/>
            <a:ext cx="1784426" cy="1748738"/>
          </a:xfrm>
          <a:custGeom>
            <a:avLst/>
            <a:gdLst/>
            <a:ahLst/>
            <a:cxnLst/>
            <a:rect l="l" t="t" r="r" b="b"/>
            <a:pathLst>
              <a:path w="1784426" h="1748738">
                <a:moveTo>
                  <a:pt x="0" y="0"/>
                </a:moveTo>
                <a:lnTo>
                  <a:pt x="1784426" y="0"/>
                </a:lnTo>
                <a:lnTo>
                  <a:pt x="1784426" y="1748737"/>
                </a:lnTo>
                <a:lnTo>
                  <a:pt x="0" y="17487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10248833" y="2355155"/>
            <a:ext cx="1917665" cy="1879312"/>
          </a:xfrm>
          <a:custGeom>
            <a:avLst/>
            <a:gdLst/>
            <a:ahLst/>
            <a:cxnLst/>
            <a:rect l="l" t="t" r="r" b="b"/>
            <a:pathLst>
              <a:path w="1917665" h="1879312">
                <a:moveTo>
                  <a:pt x="0" y="0"/>
                </a:moveTo>
                <a:lnTo>
                  <a:pt x="1917665" y="0"/>
                </a:lnTo>
                <a:lnTo>
                  <a:pt x="1917665" y="1879312"/>
                </a:lnTo>
                <a:lnTo>
                  <a:pt x="0" y="18793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>
            <a:off x="10394873" y="4823230"/>
            <a:ext cx="1802857" cy="1766800"/>
          </a:xfrm>
          <a:custGeom>
            <a:avLst/>
            <a:gdLst/>
            <a:ahLst/>
            <a:cxnLst/>
            <a:rect l="l" t="t" r="r" b="b"/>
            <a:pathLst>
              <a:path w="1802857" h="1766800">
                <a:moveTo>
                  <a:pt x="0" y="0"/>
                </a:moveTo>
                <a:lnTo>
                  <a:pt x="1802856" y="0"/>
                </a:lnTo>
                <a:lnTo>
                  <a:pt x="1802856" y="1766799"/>
                </a:lnTo>
                <a:lnTo>
                  <a:pt x="0" y="1766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Freeform 10"/>
          <p:cNvSpPr/>
          <p:nvPr/>
        </p:nvSpPr>
        <p:spPr>
          <a:xfrm>
            <a:off x="12626571" y="6771664"/>
            <a:ext cx="1610097" cy="1577895"/>
          </a:xfrm>
          <a:custGeom>
            <a:avLst/>
            <a:gdLst/>
            <a:ahLst/>
            <a:cxnLst/>
            <a:rect l="l" t="t" r="r" b="b"/>
            <a:pathLst>
              <a:path w="1610097" h="1577895">
                <a:moveTo>
                  <a:pt x="0" y="0"/>
                </a:moveTo>
                <a:lnTo>
                  <a:pt x="1610097" y="0"/>
                </a:lnTo>
                <a:lnTo>
                  <a:pt x="1610097" y="1577895"/>
                </a:lnTo>
                <a:lnTo>
                  <a:pt x="0" y="15778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>
          <a:xfrm>
            <a:off x="12626571" y="4169180"/>
            <a:ext cx="1610097" cy="1577895"/>
          </a:xfrm>
          <a:custGeom>
            <a:avLst/>
            <a:gdLst/>
            <a:ahLst/>
            <a:cxnLst/>
            <a:rect l="l" t="t" r="r" b="b"/>
            <a:pathLst>
              <a:path w="1610097" h="1577895">
                <a:moveTo>
                  <a:pt x="0" y="0"/>
                </a:moveTo>
                <a:lnTo>
                  <a:pt x="1610097" y="0"/>
                </a:lnTo>
                <a:lnTo>
                  <a:pt x="1610097" y="1577894"/>
                </a:lnTo>
                <a:lnTo>
                  <a:pt x="0" y="1577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TextBox 12"/>
          <p:cNvSpPr txBox="1"/>
          <p:nvPr/>
        </p:nvSpPr>
        <p:spPr>
          <a:xfrm>
            <a:off x="2679898" y="1028700"/>
            <a:ext cx="12928204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hojas de papel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escribe o dibuja algo que te ayuda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cuando no te sientes bien y colócalo en el árbol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09940" y="7066608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Hablar con un amigo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620212" y="4102505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Respirar hondo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465200" y="2901111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Escuchar música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493450" y="5312929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Hacer deporte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689153" y="7343124"/>
            <a:ext cx="1484933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Dibujar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689153" y="4564427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Pedir ayuda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031807"/>
            <a:ext cx="5698816" cy="1879312"/>
            <a:chOff x="0" y="0"/>
            <a:chExt cx="1500923" cy="4949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00923" cy="494963"/>
            </a:xfrm>
            <a:custGeom>
              <a:avLst/>
              <a:gdLst/>
              <a:ahLst/>
              <a:cxnLst/>
              <a:rect l="l" t="t" r="r" b="b"/>
              <a:pathLst>
                <a:path w="1500923" h="494963">
                  <a:moveTo>
                    <a:pt x="40755" y="0"/>
                  </a:moveTo>
                  <a:lnTo>
                    <a:pt x="1460167" y="0"/>
                  </a:lnTo>
                  <a:cubicBezTo>
                    <a:pt x="1470976" y="0"/>
                    <a:pt x="1481343" y="4294"/>
                    <a:pt x="1488986" y="11937"/>
                  </a:cubicBezTo>
                  <a:cubicBezTo>
                    <a:pt x="1496629" y="19580"/>
                    <a:pt x="1500923" y="29946"/>
                    <a:pt x="1500923" y="40755"/>
                  </a:cubicBezTo>
                  <a:lnTo>
                    <a:pt x="1500923" y="454207"/>
                  </a:lnTo>
                  <a:cubicBezTo>
                    <a:pt x="1500923" y="465016"/>
                    <a:pt x="1496629" y="475383"/>
                    <a:pt x="1488986" y="483026"/>
                  </a:cubicBezTo>
                  <a:cubicBezTo>
                    <a:pt x="1481343" y="490669"/>
                    <a:pt x="1470976" y="494963"/>
                    <a:pt x="1460167" y="494963"/>
                  </a:cubicBezTo>
                  <a:lnTo>
                    <a:pt x="40755" y="494963"/>
                  </a:lnTo>
                  <a:cubicBezTo>
                    <a:pt x="29946" y="494963"/>
                    <a:pt x="19580" y="490669"/>
                    <a:pt x="11937" y="483026"/>
                  </a:cubicBezTo>
                  <a:cubicBezTo>
                    <a:pt x="4294" y="475383"/>
                    <a:pt x="0" y="465016"/>
                    <a:pt x="0" y="454207"/>
                  </a:cubicBezTo>
                  <a:lnTo>
                    <a:pt x="0" y="40755"/>
                  </a:lnTo>
                  <a:cubicBezTo>
                    <a:pt x="0" y="29946"/>
                    <a:pt x="4294" y="19580"/>
                    <a:pt x="11937" y="11937"/>
                  </a:cubicBezTo>
                  <a:cubicBezTo>
                    <a:pt x="19580" y="4294"/>
                    <a:pt x="29946" y="0"/>
                    <a:pt x="40755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500923" cy="580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podemos hacer para cuidar nuestro bienestar?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4234101"/>
            <a:ext cx="5698816" cy="2204799"/>
            <a:chOff x="0" y="-35370"/>
            <a:chExt cx="1500923" cy="5806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00923" cy="494963"/>
            </a:xfrm>
            <a:custGeom>
              <a:avLst/>
              <a:gdLst/>
              <a:ahLst/>
              <a:cxnLst/>
              <a:rect l="l" t="t" r="r" b="b"/>
              <a:pathLst>
                <a:path w="1500923" h="494963">
                  <a:moveTo>
                    <a:pt x="40755" y="0"/>
                  </a:moveTo>
                  <a:lnTo>
                    <a:pt x="1460167" y="0"/>
                  </a:lnTo>
                  <a:cubicBezTo>
                    <a:pt x="1470976" y="0"/>
                    <a:pt x="1481343" y="4294"/>
                    <a:pt x="1488986" y="11937"/>
                  </a:cubicBezTo>
                  <a:cubicBezTo>
                    <a:pt x="1496629" y="19580"/>
                    <a:pt x="1500923" y="29946"/>
                    <a:pt x="1500923" y="40755"/>
                  </a:cubicBezTo>
                  <a:lnTo>
                    <a:pt x="1500923" y="454207"/>
                  </a:lnTo>
                  <a:cubicBezTo>
                    <a:pt x="1500923" y="465016"/>
                    <a:pt x="1496629" y="475383"/>
                    <a:pt x="1488986" y="483026"/>
                  </a:cubicBezTo>
                  <a:cubicBezTo>
                    <a:pt x="1481343" y="490669"/>
                    <a:pt x="1470976" y="494963"/>
                    <a:pt x="1460167" y="494963"/>
                  </a:cubicBezTo>
                  <a:lnTo>
                    <a:pt x="40755" y="494963"/>
                  </a:lnTo>
                  <a:cubicBezTo>
                    <a:pt x="29946" y="494963"/>
                    <a:pt x="19580" y="490669"/>
                    <a:pt x="11937" y="483026"/>
                  </a:cubicBezTo>
                  <a:cubicBezTo>
                    <a:pt x="4294" y="475383"/>
                    <a:pt x="0" y="465016"/>
                    <a:pt x="0" y="454207"/>
                  </a:cubicBezTo>
                  <a:lnTo>
                    <a:pt x="0" y="40755"/>
                  </a:lnTo>
                  <a:cubicBezTo>
                    <a:pt x="0" y="29946"/>
                    <a:pt x="4294" y="19580"/>
                    <a:pt x="11937" y="11937"/>
                  </a:cubicBezTo>
                  <a:cubicBezTo>
                    <a:pt x="19580" y="4294"/>
                    <a:pt x="29946" y="0"/>
                    <a:pt x="40755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5370"/>
              <a:ext cx="1500923" cy="580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Qué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idea del árbol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gusta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más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744057" y="2143116"/>
            <a:ext cx="8840573" cy="9809235"/>
          </a:xfrm>
          <a:custGeom>
            <a:avLst/>
            <a:gdLst/>
            <a:ahLst/>
            <a:cxnLst/>
            <a:rect l="l" t="t" r="r" b="b"/>
            <a:pathLst>
              <a:path w="8840573" h="9809235">
                <a:moveTo>
                  <a:pt x="0" y="0"/>
                </a:moveTo>
                <a:lnTo>
                  <a:pt x="8840573" y="0"/>
                </a:lnTo>
                <a:lnTo>
                  <a:pt x="8840573" y="9809235"/>
                </a:lnTo>
                <a:lnTo>
                  <a:pt x="0" y="98092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>
            <a:off x="8745007" y="6571057"/>
            <a:ext cx="1814798" cy="1778502"/>
          </a:xfrm>
          <a:custGeom>
            <a:avLst/>
            <a:gdLst/>
            <a:ahLst/>
            <a:cxnLst/>
            <a:rect l="l" t="t" r="r" b="b"/>
            <a:pathLst>
              <a:path w="1814798" h="1778502">
                <a:moveTo>
                  <a:pt x="0" y="0"/>
                </a:moveTo>
                <a:lnTo>
                  <a:pt x="1814798" y="0"/>
                </a:lnTo>
                <a:lnTo>
                  <a:pt x="1814798" y="1778502"/>
                </a:lnTo>
                <a:lnTo>
                  <a:pt x="0" y="17785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Freeform 10"/>
          <p:cNvSpPr/>
          <p:nvPr/>
        </p:nvSpPr>
        <p:spPr>
          <a:xfrm>
            <a:off x="7470466" y="3621836"/>
            <a:ext cx="1784426" cy="1748738"/>
          </a:xfrm>
          <a:custGeom>
            <a:avLst/>
            <a:gdLst/>
            <a:ahLst/>
            <a:cxnLst/>
            <a:rect l="l" t="t" r="r" b="b"/>
            <a:pathLst>
              <a:path w="1784426" h="1748738">
                <a:moveTo>
                  <a:pt x="0" y="0"/>
                </a:moveTo>
                <a:lnTo>
                  <a:pt x="1784426" y="0"/>
                </a:lnTo>
                <a:lnTo>
                  <a:pt x="1784426" y="1748737"/>
                </a:lnTo>
                <a:lnTo>
                  <a:pt x="0" y="17487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>
          <a:xfrm>
            <a:off x="10248833" y="2355155"/>
            <a:ext cx="1917665" cy="1879312"/>
          </a:xfrm>
          <a:custGeom>
            <a:avLst/>
            <a:gdLst/>
            <a:ahLst/>
            <a:cxnLst/>
            <a:rect l="l" t="t" r="r" b="b"/>
            <a:pathLst>
              <a:path w="1917665" h="1879312">
                <a:moveTo>
                  <a:pt x="0" y="0"/>
                </a:moveTo>
                <a:lnTo>
                  <a:pt x="1917665" y="0"/>
                </a:lnTo>
                <a:lnTo>
                  <a:pt x="1917665" y="1879312"/>
                </a:lnTo>
                <a:lnTo>
                  <a:pt x="0" y="18793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2"/>
          <p:cNvSpPr/>
          <p:nvPr/>
        </p:nvSpPr>
        <p:spPr>
          <a:xfrm>
            <a:off x="10394873" y="4823230"/>
            <a:ext cx="1802857" cy="1766800"/>
          </a:xfrm>
          <a:custGeom>
            <a:avLst/>
            <a:gdLst/>
            <a:ahLst/>
            <a:cxnLst/>
            <a:rect l="l" t="t" r="r" b="b"/>
            <a:pathLst>
              <a:path w="1802857" h="1766800">
                <a:moveTo>
                  <a:pt x="0" y="0"/>
                </a:moveTo>
                <a:lnTo>
                  <a:pt x="1802856" y="0"/>
                </a:lnTo>
                <a:lnTo>
                  <a:pt x="1802856" y="1766799"/>
                </a:lnTo>
                <a:lnTo>
                  <a:pt x="0" y="1766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3"/>
          <p:cNvSpPr/>
          <p:nvPr/>
        </p:nvSpPr>
        <p:spPr>
          <a:xfrm>
            <a:off x="12626571" y="6771664"/>
            <a:ext cx="1610097" cy="1577895"/>
          </a:xfrm>
          <a:custGeom>
            <a:avLst/>
            <a:gdLst/>
            <a:ahLst/>
            <a:cxnLst/>
            <a:rect l="l" t="t" r="r" b="b"/>
            <a:pathLst>
              <a:path w="1610097" h="1577895">
                <a:moveTo>
                  <a:pt x="0" y="0"/>
                </a:moveTo>
                <a:lnTo>
                  <a:pt x="1610097" y="0"/>
                </a:lnTo>
                <a:lnTo>
                  <a:pt x="1610097" y="1577895"/>
                </a:lnTo>
                <a:lnTo>
                  <a:pt x="0" y="15778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4" name="Freeform 14"/>
          <p:cNvSpPr/>
          <p:nvPr/>
        </p:nvSpPr>
        <p:spPr>
          <a:xfrm>
            <a:off x="12626571" y="4169180"/>
            <a:ext cx="1610097" cy="1577895"/>
          </a:xfrm>
          <a:custGeom>
            <a:avLst/>
            <a:gdLst/>
            <a:ahLst/>
            <a:cxnLst/>
            <a:rect l="l" t="t" r="r" b="b"/>
            <a:pathLst>
              <a:path w="1610097" h="1577895">
                <a:moveTo>
                  <a:pt x="0" y="0"/>
                </a:moveTo>
                <a:lnTo>
                  <a:pt x="1610097" y="0"/>
                </a:lnTo>
                <a:lnTo>
                  <a:pt x="1610097" y="1577894"/>
                </a:lnTo>
                <a:lnTo>
                  <a:pt x="0" y="1577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5" name="TextBox 15"/>
          <p:cNvSpPr txBox="1"/>
          <p:nvPr/>
        </p:nvSpPr>
        <p:spPr>
          <a:xfrm>
            <a:off x="2679898" y="1028700"/>
            <a:ext cx="12928204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hojas de papel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escribe o dibuja algo que te ayuda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cuando no te sientes bien y colócalo en el árbol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909940" y="7066608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Hablar con un amigo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20212" y="4102505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Respirar hondo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465200" y="2901111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Escuchar música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493450" y="5312929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Hacer deporte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689153" y="7343124"/>
            <a:ext cx="1484933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Dibujar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689153" y="4564427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Pedir ayuda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27104" y="6638234"/>
            <a:ext cx="5502008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No hay respuestas incorrectas.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Puedes escribir o dibujar lo que quieras.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El árbol se quedará en el aula para recordarnos cómo cuidarnos.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543713" y="1849088"/>
            <a:ext cx="9589195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Actividades complementarias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732654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Caja de herramientas para las emociones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83400" y="1927547"/>
            <a:ext cx="11062429" cy="6996986"/>
          </a:xfrm>
          <a:custGeom>
            <a:avLst/>
            <a:gdLst/>
            <a:ahLst/>
            <a:cxnLst/>
            <a:rect l="l" t="t" r="r" b="b"/>
            <a:pathLst>
              <a:path w="11062429" h="6996986">
                <a:moveTo>
                  <a:pt x="0" y="0"/>
                </a:moveTo>
                <a:lnTo>
                  <a:pt x="11062428" y="0"/>
                </a:lnTo>
                <a:lnTo>
                  <a:pt x="11062428" y="6996986"/>
                </a:lnTo>
                <a:lnTo>
                  <a:pt x="0" y="69969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499204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Caja decorada,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Tarjetas en blanco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97465"/>
            <a:ext cx="4316536" cy="3076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Crearemos una Caja de Herramientas Emocionales con ideas que nos ayudan cuando sentimos tristeza, enfado, nervios o preocupación. Será un recurso para toda la clase durante el curso.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74149" y="3850285"/>
            <a:ext cx="5532759" cy="2002137"/>
            <a:chOff x="0" y="0"/>
            <a:chExt cx="1457187" cy="5273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7188" cy="527312"/>
            </a:xfrm>
            <a:custGeom>
              <a:avLst/>
              <a:gdLst/>
              <a:ahLst/>
              <a:cxnLst/>
              <a:rect l="l" t="t" r="r" b="b"/>
              <a:pathLst>
                <a:path w="1457188" h="527312">
                  <a:moveTo>
                    <a:pt x="41979" y="0"/>
                  </a:moveTo>
                  <a:lnTo>
                    <a:pt x="1415209" y="0"/>
                  </a:lnTo>
                  <a:cubicBezTo>
                    <a:pt x="1438393" y="0"/>
                    <a:pt x="1457188" y="18794"/>
                    <a:pt x="1457188" y="41979"/>
                  </a:cubicBezTo>
                  <a:lnTo>
                    <a:pt x="1457188" y="485333"/>
                  </a:lnTo>
                  <a:cubicBezTo>
                    <a:pt x="1457188" y="508517"/>
                    <a:pt x="1438393" y="527312"/>
                    <a:pt x="1415209" y="527312"/>
                  </a:cubicBezTo>
                  <a:lnTo>
                    <a:pt x="41979" y="527312"/>
                  </a:lnTo>
                  <a:cubicBezTo>
                    <a:pt x="18794" y="527312"/>
                    <a:pt x="0" y="508517"/>
                    <a:pt x="0" y="485333"/>
                  </a:cubicBezTo>
                  <a:lnTo>
                    <a:pt x="0" y="41979"/>
                  </a:lnTo>
                  <a:cubicBezTo>
                    <a:pt x="0" y="18794"/>
                    <a:pt x="18794" y="0"/>
                    <a:pt x="4197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457187" cy="5558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te ayuda cuando estás triste o enfadado?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281092" y="3850285"/>
            <a:ext cx="5532759" cy="2002137"/>
            <a:chOff x="0" y="0"/>
            <a:chExt cx="1457187" cy="5273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57188" cy="527312"/>
            </a:xfrm>
            <a:custGeom>
              <a:avLst/>
              <a:gdLst/>
              <a:ahLst/>
              <a:cxnLst/>
              <a:rect l="l" t="t" r="r" b="b"/>
              <a:pathLst>
                <a:path w="1457188" h="527312">
                  <a:moveTo>
                    <a:pt x="41979" y="0"/>
                  </a:moveTo>
                  <a:lnTo>
                    <a:pt x="1415209" y="0"/>
                  </a:lnTo>
                  <a:cubicBezTo>
                    <a:pt x="1438393" y="0"/>
                    <a:pt x="1457188" y="18794"/>
                    <a:pt x="1457188" y="41979"/>
                  </a:cubicBezTo>
                  <a:lnTo>
                    <a:pt x="1457188" y="485333"/>
                  </a:lnTo>
                  <a:cubicBezTo>
                    <a:pt x="1457188" y="508517"/>
                    <a:pt x="1438393" y="527312"/>
                    <a:pt x="1415209" y="527312"/>
                  </a:cubicBezTo>
                  <a:lnTo>
                    <a:pt x="41979" y="527312"/>
                  </a:lnTo>
                  <a:cubicBezTo>
                    <a:pt x="18794" y="527312"/>
                    <a:pt x="0" y="508517"/>
                    <a:pt x="0" y="485333"/>
                  </a:cubicBezTo>
                  <a:lnTo>
                    <a:pt x="0" y="41979"/>
                  </a:lnTo>
                  <a:cubicBezTo>
                    <a:pt x="0" y="18794"/>
                    <a:pt x="18794" y="0"/>
                    <a:pt x="4197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457187" cy="5558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haces para relajarte cuando estás nervioso?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587377" y="1028700"/>
            <a:ext cx="4094226" cy="4114800"/>
          </a:xfrm>
          <a:custGeom>
            <a:avLst/>
            <a:gdLst/>
            <a:ahLst/>
            <a:cxnLst/>
            <a:rect l="l" t="t" r="r" b="b"/>
            <a:pathLst>
              <a:path w="4094226" h="4114800">
                <a:moveTo>
                  <a:pt x="0" y="0"/>
                </a:moveTo>
                <a:lnTo>
                  <a:pt x="4094226" y="0"/>
                </a:lnTo>
                <a:lnTo>
                  <a:pt x="40942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>
            <a:off x="15090076" y="1679629"/>
            <a:ext cx="4311549" cy="4047467"/>
          </a:xfrm>
          <a:custGeom>
            <a:avLst/>
            <a:gdLst/>
            <a:ahLst/>
            <a:cxnLst/>
            <a:rect l="l" t="t" r="r" b="b"/>
            <a:pathLst>
              <a:path w="4311549" h="4047467">
                <a:moveTo>
                  <a:pt x="0" y="0"/>
                </a:moveTo>
                <a:lnTo>
                  <a:pt x="4311549" y="0"/>
                </a:lnTo>
                <a:lnTo>
                  <a:pt x="4311549" y="4047467"/>
                </a:lnTo>
                <a:lnTo>
                  <a:pt x="0" y="40474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TextBox 10"/>
          <p:cNvSpPr txBox="1"/>
          <p:nvPr/>
        </p:nvSpPr>
        <p:spPr>
          <a:xfrm>
            <a:off x="4500314" y="2351690"/>
            <a:ext cx="9287371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Así como usamos un martillo o un destornillador para arreglar cosas,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también necesitamos herramientas para cuidar nuestras emociones.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81603" y="6316060"/>
            <a:ext cx="311785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Hablar con un amigo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Respirar profundo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Dibujar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Escuchar música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Dar un paseo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784155" y="6316060"/>
            <a:ext cx="4526634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Puedes elegir la que quieras.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hay respuestas incorrectas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Cada persona tiene sus propias formas de calmarse,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y todas son válidas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22969" y="2174258"/>
            <a:ext cx="9388906" cy="5938483"/>
          </a:xfrm>
          <a:custGeom>
            <a:avLst/>
            <a:gdLst/>
            <a:ahLst/>
            <a:cxnLst/>
            <a:rect l="l" t="t" r="r" b="b"/>
            <a:pathLst>
              <a:path w="9388906" h="5938483">
                <a:moveTo>
                  <a:pt x="0" y="0"/>
                </a:moveTo>
                <a:lnTo>
                  <a:pt x="9388907" y="0"/>
                </a:lnTo>
                <a:lnTo>
                  <a:pt x="9388907" y="5938484"/>
                </a:lnTo>
                <a:lnTo>
                  <a:pt x="0" y="59384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028700" y="4157259"/>
            <a:ext cx="7023638" cy="1776222"/>
            <a:chOff x="0" y="0"/>
            <a:chExt cx="1849847" cy="4678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49847" cy="467812"/>
            </a:xfrm>
            <a:custGeom>
              <a:avLst/>
              <a:gdLst/>
              <a:ahLst/>
              <a:cxnLst/>
              <a:rect l="l" t="t" r="r" b="b"/>
              <a:pathLst>
                <a:path w="1849847" h="467812">
                  <a:moveTo>
                    <a:pt x="33068" y="0"/>
                  </a:moveTo>
                  <a:lnTo>
                    <a:pt x="1816779" y="0"/>
                  </a:lnTo>
                  <a:cubicBezTo>
                    <a:pt x="1835042" y="0"/>
                    <a:pt x="1849847" y="14805"/>
                    <a:pt x="1849847" y="33068"/>
                  </a:cubicBezTo>
                  <a:lnTo>
                    <a:pt x="1849847" y="434744"/>
                  </a:lnTo>
                  <a:cubicBezTo>
                    <a:pt x="1849847" y="453007"/>
                    <a:pt x="1835042" y="467812"/>
                    <a:pt x="1816779" y="467812"/>
                  </a:cubicBezTo>
                  <a:lnTo>
                    <a:pt x="33068" y="467812"/>
                  </a:lnTo>
                  <a:cubicBezTo>
                    <a:pt x="14805" y="467812"/>
                    <a:pt x="0" y="453007"/>
                    <a:pt x="0" y="434744"/>
                  </a:cubicBezTo>
                  <a:lnTo>
                    <a:pt x="0" y="33068"/>
                  </a:lnTo>
                  <a:cubicBezTo>
                    <a:pt x="0" y="14805"/>
                    <a:pt x="14805" y="0"/>
                    <a:pt x="33068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849847" cy="4963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¿Cómo nos pueden ayudar estas herramientas en momentos difíciles?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6125544"/>
            <a:ext cx="7023638" cy="1365788"/>
            <a:chOff x="0" y="0"/>
            <a:chExt cx="1849847" cy="3597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49847" cy="359714"/>
            </a:xfrm>
            <a:custGeom>
              <a:avLst/>
              <a:gdLst/>
              <a:ahLst/>
              <a:cxnLst/>
              <a:rect l="l" t="t" r="r" b="b"/>
              <a:pathLst>
                <a:path w="1849847" h="359714">
                  <a:moveTo>
                    <a:pt x="33068" y="0"/>
                  </a:moveTo>
                  <a:lnTo>
                    <a:pt x="1816779" y="0"/>
                  </a:lnTo>
                  <a:cubicBezTo>
                    <a:pt x="1835042" y="0"/>
                    <a:pt x="1849847" y="14805"/>
                    <a:pt x="1849847" y="33068"/>
                  </a:cubicBezTo>
                  <a:lnTo>
                    <a:pt x="1849847" y="326646"/>
                  </a:lnTo>
                  <a:cubicBezTo>
                    <a:pt x="1849847" y="335416"/>
                    <a:pt x="1846363" y="343827"/>
                    <a:pt x="1840162" y="350028"/>
                  </a:cubicBezTo>
                  <a:cubicBezTo>
                    <a:pt x="1833960" y="356230"/>
                    <a:pt x="1825549" y="359714"/>
                    <a:pt x="1816779" y="359714"/>
                  </a:cubicBezTo>
                  <a:lnTo>
                    <a:pt x="33068" y="359714"/>
                  </a:lnTo>
                  <a:cubicBezTo>
                    <a:pt x="14805" y="359714"/>
                    <a:pt x="0" y="344909"/>
                    <a:pt x="0" y="326646"/>
                  </a:cubicBezTo>
                  <a:lnTo>
                    <a:pt x="0" y="33068"/>
                  </a:lnTo>
                  <a:cubicBezTo>
                    <a:pt x="0" y="14805"/>
                    <a:pt x="14805" y="0"/>
                    <a:pt x="3306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849847" cy="3882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¿Cuál te ha gustado más?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7681832"/>
            <a:ext cx="7023638" cy="1365788"/>
            <a:chOff x="0" y="0"/>
            <a:chExt cx="1849847" cy="35971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49847" cy="359714"/>
            </a:xfrm>
            <a:custGeom>
              <a:avLst/>
              <a:gdLst/>
              <a:ahLst/>
              <a:cxnLst/>
              <a:rect l="l" t="t" r="r" b="b"/>
              <a:pathLst>
                <a:path w="1849847" h="359714">
                  <a:moveTo>
                    <a:pt x="33068" y="0"/>
                  </a:moveTo>
                  <a:lnTo>
                    <a:pt x="1816779" y="0"/>
                  </a:lnTo>
                  <a:cubicBezTo>
                    <a:pt x="1835042" y="0"/>
                    <a:pt x="1849847" y="14805"/>
                    <a:pt x="1849847" y="33068"/>
                  </a:cubicBezTo>
                  <a:lnTo>
                    <a:pt x="1849847" y="326646"/>
                  </a:lnTo>
                  <a:cubicBezTo>
                    <a:pt x="1849847" y="335416"/>
                    <a:pt x="1846363" y="343827"/>
                    <a:pt x="1840162" y="350028"/>
                  </a:cubicBezTo>
                  <a:cubicBezTo>
                    <a:pt x="1833960" y="356230"/>
                    <a:pt x="1825549" y="359714"/>
                    <a:pt x="1816779" y="359714"/>
                  </a:cubicBezTo>
                  <a:lnTo>
                    <a:pt x="33068" y="359714"/>
                  </a:lnTo>
                  <a:cubicBezTo>
                    <a:pt x="14805" y="359714"/>
                    <a:pt x="0" y="344909"/>
                    <a:pt x="0" y="326646"/>
                  </a:cubicBezTo>
                  <a:lnTo>
                    <a:pt x="0" y="33068"/>
                  </a:lnTo>
                  <a:cubicBezTo>
                    <a:pt x="0" y="14805"/>
                    <a:pt x="14805" y="0"/>
                    <a:pt x="33068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849847" cy="3882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herramienta usarías tú hoy?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700" y="1210805"/>
            <a:ext cx="8241688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 termines tu tarjeta, déjala dentro de la caja de la clase.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2442871"/>
            <a:ext cx="8241688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Esta caja estará siempre disponible para: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Recordar ideas que ayudan a calmarse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Inspirarnos cuando estamos tristes o nerviosos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Compartir herramientas entre todos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732654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Mi árbol y yo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907612" y="893451"/>
            <a:ext cx="10472425" cy="8364849"/>
          </a:xfrm>
          <a:custGeom>
            <a:avLst/>
            <a:gdLst/>
            <a:ahLst/>
            <a:cxnLst/>
            <a:rect l="l" t="t" r="r" b="b"/>
            <a:pathLst>
              <a:path w="10472425" h="8364849">
                <a:moveTo>
                  <a:pt x="0" y="0"/>
                </a:moveTo>
                <a:lnTo>
                  <a:pt x="10472424" y="0"/>
                </a:lnTo>
                <a:lnTo>
                  <a:pt x="10472424" y="8364849"/>
                </a:lnTo>
                <a:lnTo>
                  <a:pt x="0" y="83648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499204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Imágenes de árboles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Hojas blancas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Lápices y colores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97465"/>
            <a:ext cx="4316536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Vamos a descubrir qué tipo de árbol eres hoy y qué dice ese árbol sobre tus emociones, tus valores y sobre ti.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7156090" y="-1055934"/>
            <a:ext cx="3975820" cy="16652648"/>
          </a:xfrm>
          <a:custGeom>
            <a:avLst/>
            <a:gdLst/>
            <a:ahLst/>
            <a:cxnLst/>
            <a:rect l="l" t="t" r="r" b="b"/>
            <a:pathLst>
              <a:path w="3975820" h="16652648">
                <a:moveTo>
                  <a:pt x="0" y="0"/>
                </a:moveTo>
                <a:lnTo>
                  <a:pt x="3975820" y="0"/>
                </a:lnTo>
                <a:lnTo>
                  <a:pt x="3975820" y="16652648"/>
                </a:lnTo>
                <a:lnTo>
                  <a:pt x="0" y="166526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209327" y="2040209"/>
            <a:ext cx="9650128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Igual que los árboles, cada persona es única.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Todos necesitamos cuidados para crecer fuertes y sentirnos bien.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Hoy veremos qué árbol te representa y cómo te sientes en este momento.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09327" y="4070350"/>
            <a:ext cx="9650128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Elige el que más te guste o con el que más te identifiques.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hay respuestas incorrectas: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elige el árbol que “sientas” tuyo.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7156090" y="-808284"/>
            <a:ext cx="3975820" cy="16652648"/>
          </a:xfrm>
          <a:custGeom>
            <a:avLst/>
            <a:gdLst/>
            <a:ahLst/>
            <a:cxnLst/>
            <a:rect l="l" t="t" r="r" b="b"/>
            <a:pathLst>
              <a:path w="3975820" h="16652648">
                <a:moveTo>
                  <a:pt x="0" y="0"/>
                </a:moveTo>
                <a:lnTo>
                  <a:pt x="3975820" y="0"/>
                </a:lnTo>
                <a:lnTo>
                  <a:pt x="3975820" y="16652648"/>
                </a:lnTo>
                <a:lnTo>
                  <a:pt x="0" y="166526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131769" y="1028700"/>
            <a:ext cx="5388947" cy="1828625"/>
            <a:chOff x="0" y="0"/>
            <a:chExt cx="1419311" cy="4816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19311" cy="481613"/>
            </a:xfrm>
            <a:custGeom>
              <a:avLst/>
              <a:gdLst/>
              <a:ahLst/>
              <a:cxnLst/>
              <a:rect l="l" t="t" r="r" b="b"/>
              <a:pathLst>
                <a:path w="1419311" h="481613">
                  <a:moveTo>
                    <a:pt x="43099" y="0"/>
                  </a:moveTo>
                  <a:lnTo>
                    <a:pt x="1376212" y="0"/>
                  </a:lnTo>
                  <a:cubicBezTo>
                    <a:pt x="1400015" y="0"/>
                    <a:pt x="1419311" y="19296"/>
                    <a:pt x="1419311" y="43099"/>
                  </a:cubicBezTo>
                  <a:lnTo>
                    <a:pt x="1419311" y="438514"/>
                  </a:lnTo>
                  <a:cubicBezTo>
                    <a:pt x="1419311" y="462317"/>
                    <a:pt x="1400015" y="481613"/>
                    <a:pt x="1376212" y="481613"/>
                  </a:cubicBezTo>
                  <a:lnTo>
                    <a:pt x="43099" y="481613"/>
                  </a:lnTo>
                  <a:cubicBezTo>
                    <a:pt x="19296" y="481613"/>
                    <a:pt x="0" y="462317"/>
                    <a:pt x="0" y="438514"/>
                  </a:cubicBezTo>
                  <a:lnTo>
                    <a:pt x="0" y="43099"/>
                  </a:lnTo>
                  <a:cubicBezTo>
                    <a:pt x="0" y="19296"/>
                    <a:pt x="19296" y="0"/>
                    <a:pt x="4309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419311" cy="5101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¿Hay alguna parte del árbol que representa cómo te sientes ahora?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9020014" y="1158155"/>
            <a:ext cx="7234813" cy="4114800"/>
          </a:xfrm>
          <a:custGeom>
            <a:avLst/>
            <a:gdLst/>
            <a:ahLst/>
            <a:cxnLst/>
            <a:rect l="l" t="t" r="r" b="b"/>
            <a:pathLst>
              <a:path w="7234813" h="4114800">
                <a:moveTo>
                  <a:pt x="0" y="0"/>
                </a:moveTo>
                <a:lnTo>
                  <a:pt x="7234813" y="0"/>
                </a:lnTo>
                <a:lnTo>
                  <a:pt x="72348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1754903" y="3174789"/>
            <a:ext cx="4142678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sí, háztela más grande, o márcala con un color especial.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Escribe o dibuja al lado: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309152" y="4460664"/>
            <a:ext cx="3737167" cy="457200"/>
            <a:chOff x="0" y="0"/>
            <a:chExt cx="4982890" cy="609600"/>
          </a:xfrm>
        </p:grpSpPr>
        <p:sp>
          <p:nvSpPr>
            <p:cNvPr id="9" name="TextBox 9"/>
            <p:cNvSpPr txBox="1"/>
            <p:nvPr/>
          </p:nvSpPr>
          <p:spPr>
            <a:xfrm>
              <a:off x="706068" y="37042"/>
              <a:ext cx="4276822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¿Por qué te representa?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271995" y="5044355"/>
            <a:ext cx="3623605" cy="457200"/>
            <a:chOff x="0" y="0"/>
            <a:chExt cx="4831474" cy="609600"/>
          </a:xfrm>
        </p:grpSpPr>
        <p:sp>
          <p:nvSpPr>
            <p:cNvPr id="12" name="TextBox 12"/>
            <p:cNvSpPr txBox="1"/>
            <p:nvPr/>
          </p:nvSpPr>
          <p:spPr>
            <a:xfrm>
              <a:off x="755611" y="37042"/>
              <a:ext cx="4075862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significa para ti?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793092" y="2069420"/>
            <a:ext cx="4498181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“Mi árbol me representa porque…”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080200" y="2809700"/>
            <a:ext cx="5114441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 me siento triste o inseguro/a, recuerdo que tengo fortalezas y cosas que me hacen especial. Estoy conectado a mi familia, mis amigos y todo lo que me hace sentir bien.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7156090" y="-808284"/>
            <a:ext cx="3975820" cy="16652648"/>
          </a:xfrm>
          <a:custGeom>
            <a:avLst/>
            <a:gdLst/>
            <a:ahLst/>
            <a:cxnLst/>
            <a:rect l="l" t="t" r="r" b="b"/>
            <a:pathLst>
              <a:path w="3975820" h="16652648">
                <a:moveTo>
                  <a:pt x="0" y="0"/>
                </a:moveTo>
                <a:lnTo>
                  <a:pt x="3975820" y="0"/>
                </a:lnTo>
                <a:lnTo>
                  <a:pt x="3975820" y="16652648"/>
                </a:lnTo>
                <a:lnTo>
                  <a:pt x="0" y="166526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919493" y="1028700"/>
            <a:ext cx="5388947" cy="1673641"/>
            <a:chOff x="0" y="0"/>
            <a:chExt cx="1419311" cy="4407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19311" cy="440794"/>
            </a:xfrm>
            <a:custGeom>
              <a:avLst/>
              <a:gdLst/>
              <a:ahLst/>
              <a:cxnLst/>
              <a:rect l="l" t="t" r="r" b="b"/>
              <a:pathLst>
                <a:path w="1419311" h="440794">
                  <a:moveTo>
                    <a:pt x="43099" y="0"/>
                  </a:moveTo>
                  <a:lnTo>
                    <a:pt x="1376212" y="0"/>
                  </a:lnTo>
                  <a:cubicBezTo>
                    <a:pt x="1400015" y="0"/>
                    <a:pt x="1419311" y="19296"/>
                    <a:pt x="1419311" y="43099"/>
                  </a:cubicBezTo>
                  <a:lnTo>
                    <a:pt x="1419311" y="397696"/>
                  </a:lnTo>
                  <a:cubicBezTo>
                    <a:pt x="1419311" y="421498"/>
                    <a:pt x="1400015" y="440794"/>
                    <a:pt x="1376212" y="440794"/>
                  </a:cubicBezTo>
                  <a:lnTo>
                    <a:pt x="43099" y="440794"/>
                  </a:lnTo>
                  <a:cubicBezTo>
                    <a:pt x="19296" y="440794"/>
                    <a:pt x="0" y="421498"/>
                    <a:pt x="0" y="397696"/>
                  </a:cubicBezTo>
                  <a:lnTo>
                    <a:pt x="0" y="43099"/>
                  </a:lnTo>
                  <a:cubicBezTo>
                    <a:pt x="0" y="19296"/>
                    <a:pt x="19296" y="0"/>
                    <a:pt x="4309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419311" cy="4693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descubriste sobre ti?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282136" y="1028700"/>
            <a:ext cx="5388947" cy="1673641"/>
            <a:chOff x="0" y="0"/>
            <a:chExt cx="1419311" cy="4407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19311" cy="440794"/>
            </a:xfrm>
            <a:custGeom>
              <a:avLst/>
              <a:gdLst/>
              <a:ahLst/>
              <a:cxnLst/>
              <a:rect l="l" t="t" r="r" b="b"/>
              <a:pathLst>
                <a:path w="1419311" h="440794">
                  <a:moveTo>
                    <a:pt x="43099" y="0"/>
                  </a:moveTo>
                  <a:lnTo>
                    <a:pt x="1376212" y="0"/>
                  </a:lnTo>
                  <a:cubicBezTo>
                    <a:pt x="1400015" y="0"/>
                    <a:pt x="1419311" y="19296"/>
                    <a:pt x="1419311" y="43099"/>
                  </a:cubicBezTo>
                  <a:lnTo>
                    <a:pt x="1419311" y="397696"/>
                  </a:lnTo>
                  <a:cubicBezTo>
                    <a:pt x="1419311" y="421498"/>
                    <a:pt x="1400015" y="440794"/>
                    <a:pt x="1376212" y="440794"/>
                  </a:cubicBezTo>
                  <a:lnTo>
                    <a:pt x="43099" y="440794"/>
                  </a:lnTo>
                  <a:cubicBezTo>
                    <a:pt x="19296" y="440794"/>
                    <a:pt x="0" y="421498"/>
                    <a:pt x="0" y="397696"/>
                  </a:cubicBezTo>
                  <a:lnTo>
                    <a:pt x="0" y="43099"/>
                  </a:lnTo>
                  <a:cubicBezTo>
                    <a:pt x="0" y="19296"/>
                    <a:pt x="19296" y="0"/>
                    <a:pt x="4309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419311" cy="4693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parte del árbol te llamó más la atención?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613622" y="3552179"/>
            <a:ext cx="947330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persona tiene su propio árbol.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Todos somos diferentes y especiales.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quieres compartir tu dibujo, puedes hacerlo; si no, está bien también.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026A74A-9064-C3F6-A72D-31B64C4E64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71600" y="1181100"/>
            <a:ext cx="9587480" cy="7696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488B1E-EB42-D09E-904B-8241B613C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3600" y="723900"/>
            <a:ext cx="2035787" cy="23622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D1E86EF8-863B-08F7-F00F-50B3079D5E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258800" y="3707834"/>
            <a:ext cx="2971800" cy="1892866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A0790D2-2BDA-AAFA-C29F-FCAE92EE1E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258799" y="7277100"/>
            <a:ext cx="3208421" cy="1219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1283</Words>
  <Application>Microsoft Office PowerPoint</Application>
  <PresentationFormat>Custom</PresentationFormat>
  <Paragraphs>190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Poppins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M3_ Salud mental y autocuidado_Primaria.pptx</dc:title>
  <cp:lastModifiedBy>Itzel Gn</cp:lastModifiedBy>
  <cp:revision>1</cp:revision>
  <dcterms:created xsi:type="dcterms:W3CDTF">2006-08-16T00:00:00Z</dcterms:created>
  <dcterms:modified xsi:type="dcterms:W3CDTF">2026-04-02T17:51:54Z</dcterms:modified>
  <dc:identifier>DAHDMd6zIJU</dc:identifier>
</cp:coreProperties>
</file>