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Poppins" panose="00000500000000000000" pitchFamily="2" charset="0"/>
      <p:regular r:id="rId39"/>
      <p:bold r:id="rId40"/>
      <p:italic r:id="rId41"/>
      <p:boldItalic r:id="rId42"/>
    </p:embeddedFont>
    <p:embeddedFont>
      <p:font typeface="Poppins Bold" panose="00000800000000000000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08964"/>
            <a:ext cx="7669073" cy="7669073"/>
          </a:xfrm>
          <a:custGeom>
            <a:avLst/>
            <a:gdLst/>
            <a:ahLst/>
            <a:cxnLst/>
            <a:rect l="l" t="t" r="r" b="b"/>
            <a:pathLst>
              <a:path w="7669073" h="7669073">
                <a:moveTo>
                  <a:pt x="0" y="0"/>
                </a:moveTo>
                <a:lnTo>
                  <a:pt x="7669073" y="0"/>
                </a:lnTo>
                <a:lnTo>
                  <a:pt x="7669073" y="7669072"/>
                </a:lnTo>
                <a:lnTo>
                  <a:pt x="0" y="7669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2373441"/>
            <a:ext cx="7780622" cy="3238329"/>
            <a:chOff x="0" y="0"/>
            <a:chExt cx="10374162" cy="43177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4317772"/>
            </a:xfrm>
            <a:custGeom>
              <a:avLst/>
              <a:gdLst/>
              <a:ahLst/>
              <a:cxnLst/>
              <a:rect l="l" t="t" r="r" b="b"/>
              <a:pathLst>
                <a:path w="10374162" h="4317772">
                  <a:moveTo>
                    <a:pt x="0" y="0"/>
                  </a:moveTo>
                  <a:lnTo>
                    <a:pt x="10374162" y="0"/>
                  </a:lnTo>
                  <a:lnTo>
                    <a:pt x="10374162" y="4317772"/>
                  </a:lnTo>
                  <a:lnTo>
                    <a:pt x="0" y="43177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7232" r="-76284" b="-37826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0374162" cy="4317772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Module 4</a:t>
              </a:r>
              <a:br>
                <a:rPr lang="en-US" sz="54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endParaRPr lang="en-US" sz="5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ctr">
                <a:lnSpc>
                  <a:spcPts val="5832"/>
                </a:lnSpc>
              </a:pP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 Health</a:t>
              </a:r>
            </a:p>
            <a:p>
              <a:pPr algn="ctr">
                <a:lnSpc>
                  <a:spcPts val="5832"/>
                </a:lnSpc>
              </a:pPr>
              <a:endParaRPr lang="en-US" sz="5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430"/>
                </a:lnSpc>
              </a:pPr>
              <a:r>
                <a:rPr lang="en-US" sz="22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Understanding our emotions and learning to take care of ourselves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613859" y="8680856"/>
            <a:ext cx="3510260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Activities for primary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4268" y="1554586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869" r="-1086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(optional) post-its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41170" y="5999738"/>
            <a:ext cx="431653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things that support our wellbeing and things that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make it harder.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9144000" y="1927602"/>
            <a:ext cx="0" cy="455197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797210" y="1899027"/>
            <a:ext cx="477404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 factors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07683" y="1899027"/>
            <a:ext cx="535305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Factors that make it harder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25234" y="3649855"/>
            <a:ext cx="451799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Getting enough sleep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Friendships and feeling part of a group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Movement / sport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Talking to a trusted person (family, teachers, friends)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Time outdoors / in nature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72682" y="3403004"/>
            <a:ext cx="4023051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School stress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Too much screen time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Conflicts with friends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Bullying or exclusion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Lack of sleep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Feeling lonely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Performance pressure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Family conflicts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81601" y="8000193"/>
            <a:ext cx="792479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 health depends on many factors, not just one.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242288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Factors that influence mental health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63066" y="828320"/>
            <a:ext cx="8221572" cy="12409919"/>
          </a:xfrm>
          <a:custGeom>
            <a:avLst/>
            <a:gdLst/>
            <a:ahLst/>
            <a:cxnLst/>
            <a:rect l="l" t="t" r="r" b="b"/>
            <a:pathLst>
              <a:path w="8221572" h="12409919">
                <a:moveTo>
                  <a:pt x="0" y="0"/>
                </a:moveTo>
                <a:lnTo>
                  <a:pt x="8221572" y="0"/>
                </a:lnTo>
                <a:lnTo>
                  <a:pt x="8221572" y="12409919"/>
                </a:lnTo>
                <a:lnTo>
                  <a:pt x="0" y="12409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370547" y="8384659"/>
            <a:ext cx="6878460" cy="994245"/>
            <a:chOff x="0" y="0"/>
            <a:chExt cx="1811611" cy="2618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11611" cy="261859"/>
            </a:xfrm>
            <a:custGeom>
              <a:avLst/>
              <a:gdLst/>
              <a:ahLst/>
              <a:cxnLst/>
              <a:rect l="l" t="t" r="r" b="b"/>
              <a:pathLst>
                <a:path w="1811611" h="261859">
                  <a:moveTo>
                    <a:pt x="33766" y="0"/>
                  </a:moveTo>
                  <a:lnTo>
                    <a:pt x="1777845" y="0"/>
                  </a:lnTo>
                  <a:cubicBezTo>
                    <a:pt x="1796493" y="0"/>
                    <a:pt x="1811611" y="15118"/>
                    <a:pt x="1811611" y="33766"/>
                  </a:cubicBezTo>
                  <a:lnTo>
                    <a:pt x="1811611" y="228093"/>
                  </a:lnTo>
                  <a:cubicBezTo>
                    <a:pt x="1811611" y="246741"/>
                    <a:pt x="1796493" y="261859"/>
                    <a:pt x="1777845" y="261859"/>
                  </a:cubicBezTo>
                  <a:lnTo>
                    <a:pt x="33766" y="261859"/>
                  </a:lnTo>
                  <a:cubicBezTo>
                    <a:pt x="15118" y="261859"/>
                    <a:pt x="0" y="246741"/>
                    <a:pt x="0" y="228093"/>
                  </a:cubicBezTo>
                  <a:lnTo>
                    <a:pt x="0" y="33766"/>
                  </a:lnTo>
                  <a:cubicBezTo>
                    <a:pt x="0" y="15118"/>
                    <a:pt x="15118" y="0"/>
                    <a:pt x="3376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811611" cy="290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22120" y="2158530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Cardstock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Colors / colored pencils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Tables in groups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2120" y="5999738"/>
            <a:ext cx="459550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create in groups a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poster about mental health.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18856" y="8591550"/>
            <a:ext cx="613049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We're not looking for a “beautiful” poster, just clear ideas.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20505" y="3743325"/>
            <a:ext cx="3128503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School stress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Too much screen time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Conflicts with friends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Bullying or exclusion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Lack of sleep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Feeling lonely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Performance pressure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Family conflicts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3743325"/>
            <a:ext cx="3283631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Getting enough sleep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Friendships and feeling part of a group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Movement / sport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Talking to a trusted person (family, teachers, friends)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Time outdoors / in nature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End of Day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51006" y="3118167"/>
            <a:ext cx="5314337" cy="2404738"/>
            <a:chOff x="0" y="0"/>
            <a:chExt cx="1399661" cy="6333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9661" cy="633347"/>
            </a:xfrm>
            <a:custGeom>
              <a:avLst/>
              <a:gdLst/>
              <a:ahLst/>
              <a:cxnLst/>
              <a:rect l="l" t="t" r="r" b="b"/>
              <a:pathLst>
                <a:path w="1399661" h="633347">
                  <a:moveTo>
                    <a:pt x="43704" y="0"/>
                  </a:moveTo>
                  <a:lnTo>
                    <a:pt x="1355957" y="0"/>
                  </a:lnTo>
                  <a:cubicBezTo>
                    <a:pt x="1380094" y="0"/>
                    <a:pt x="1399661" y="19567"/>
                    <a:pt x="1399661" y="43704"/>
                  </a:cubicBezTo>
                  <a:lnTo>
                    <a:pt x="1399661" y="589643"/>
                  </a:lnTo>
                  <a:cubicBezTo>
                    <a:pt x="1399661" y="613780"/>
                    <a:pt x="1380094" y="633347"/>
                    <a:pt x="1355957" y="633347"/>
                  </a:cubicBezTo>
                  <a:lnTo>
                    <a:pt x="43704" y="633347"/>
                  </a:lnTo>
                  <a:cubicBezTo>
                    <a:pt x="19567" y="633347"/>
                    <a:pt x="0" y="613780"/>
                    <a:pt x="0" y="589643"/>
                  </a:cubicBezTo>
                  <a:lnTo>
                    <a:pt x="0" y="43704"/>
                  </a:lnTo>
                  <a:cubicBezTo>
                    <a:pt x="0" y="19567"/>
                    <a:pt x="19567" y="0"/>
                    <a:pt x="4370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99661" cy="661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important idea are you taking away today about mental health?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718192" y="1791387"/>
            <a:ext cx="10979790" cy="8495613"/>
          </a:xfrm>
          <a:custGeom>
            <a:avLst/>
            <a:gdLst/>
            <a:ahLst/>
            <a:cxnLst/>
            <a:rect l="l" t="t" r="r" b="b"/>
            <a:pathLst>
              <a:path w="10979790" h="8495613">
                <a:moveTo>
                  <a:pt x="0" y="0"/>
                </a:moveTo>
                <a:lnTo>
                  <a:pt x="10979790" y="0"/>
                </a:lnTo>
                <a:lnTo>
                  <a:pt x="10979790" y="8495613"/>
                </a:lnTo>
                <a:lnTo>
                  <a:pt x="0" y="84956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2712444" y="6225858"/>
            <a:ext cx="299146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Taking care of the mind is as important as taking care of the body.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386554" y="1849088"/>
            <a:ext cx="190351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2.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do I feel?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722120" y="2158530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Emotion cards (optional, highly recommended)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Meditation text A2.1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in a circle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22120" y="5999738"/>
            <a:ext cx="459550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reflect on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how we feel.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use our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emotions as a compass.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do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brief meditation.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954589" y="7865446"/>
            <a:ext cx="403908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 that all emotions are normal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1379E4-ABE5-F4BF-74E9-8432A8C9C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67441">
            <a:off x="7929031" y="2225488"/>
            <a:ext cx="3797929" cy="5164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1F687D-8184-DC62-8C02-A53B8B2B7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2018" y="1429583"/>
            <a:ext cx="3556449" cy="50111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BFC0D9-DE43-E319-A865-18F5D8C24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38972">
            <a:off x="13636220" y="2192534"/>
            <a:ext cx="3227719" cy="44577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06158B-EE0A-9D63-28EA-CDDA77AB4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200" y="1028700"/>
            <a:ext cx="6005697" cy="82942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2A3B44-3B37-A617-89F3-3A593A3FF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233" y="801316"/>
            <a:ext cx="6140670" cy="8686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338700-A179-9B4B-0943-0DA79BB8C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6" y="726781"/>
            <a:ext cx="6468770" cy="883343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292708-59B8-86FE-EFBD-40974F560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86165"/>
            <a:ext cx="6252718" cy="8502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C621D6-4D93-F72A-329C-793E14FA2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3646" y="952500"/>
            <a:ext cx="6063204" cy="8543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5988EB-4AEC-8A88-E1A2-45C9D8265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997" y="952500"/>
            <a:ext cx="6314926" cy="8686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332988"/>
            <a:ext cx="7315200" cy="3621024"/>
          </a:xfrm>
          <a:custGeom>
            <a:avLst/>
            <a:gdLst/>
            <a:ahLst/>
            <a:cxnLst/>
            <a:rect l="l" t="t" r="r" b="b"/>
            <a:pathLst>
              <a:path w="7315200" h="3621024">
                <a:moveTo>
                  <a:pt x="0" y="0"/>
                </a:moveTo>
                <a:lnTo>
                  <a:pt x="7315200" y="0"/>
                </a:lnTo>
                <a:lnTo>
                  <a:pt x="7315200" y="3621024"/>
                </a:lnTo>
                <a:lnTo>
                  <a:pt x="0" y="3621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181600" y="1038225"/>
            <a:ext cx="79248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do we talk about mental health?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77400" y="2888726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we feel influences: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77400" y="7804530"/>
            <a:ext cx="608457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has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good days and difficult days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Talking about this helps us understand each other better.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677400" y="3588829"/>
            <a:ext cx="6713220" cy="457200"/>
            <a:chOff x="0" y="0"/>
            <a:chExt cx="8950960" cy="60960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think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77400" y="4270755"/>
            <a:ext cx="6713220" cy="457200"/>
            <a:chOff x="0" y="0"/>
            <a:chExt cx="8950960" cy="60960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act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677400" y="4889880"/>
            <a:ext cx="6713220" cy="489585"/>
            <a:chOff x="0" y="0"/>
            <a:chExt cx="8950960" cy="65278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-2857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Our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concentration and learning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460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7400" y="5642355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we relate to other people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03003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might other people be feeling?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46390" y="836902"/>
            <a:ext cx="5405000" cy="7559440"/>
          </a:xfrm>
          <a:custGeom>
            <a:avLst/>
            <a:gdLst/>
            <a:ahLst/>
            <a:cxnLst/>
            <a:rect l="l" t="t" r="r" b="b"/>
            <a:pathLst>
              <a:path w="5405000" h="7559440">
                <a:moveTo>
                  <a:pt x="0" y="0"/>
                </a:moveTo>
                <a:lnTo>
                  <a:pt x="5405000" y="0"/>
                </a:lnTo>
                <a:lnTo>
                  <a:pt x="5405000" y="7559440"/>
                </a:lnTo>
                <a:lnTo>
                  <a:pt x="0" y="7559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64795" y="6505683"/>
            <a:ext cx="5784041" cy="3781317"/>
          </a:xfrm>
          <a:custGeom>
            <a:avLst/>
            <a:gdLst/>
            <a:ahLst/>
            <a:cxnLst/>
            <a:rect l="l" t="t" r="r" b="b"/>
            <a:pathLst>
              <a:path w="5784041" h="3781317">
                <a:moveTo>
                  <a:pt x="0" y="0"/>
                </a:moveTo>
                <a:lnTo>
                  <a:pt x="5784041" y="0"/>
                </a:lnTo>
                <a:lnTo>
                  <a:pt x="5784041" y="3781317"/>
                </a:lnTo>
                <a:lnTo>
                  <a:pt x="0" y="378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1534115" y="2664796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Drawing A2.2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34115" y="6041054"/>
            <a:ext cx="459550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observe a drawing and try to interpret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how the figure feels.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33997" y="402991"/>
            <a:ext cx="6778928" cy="9481018"/>
          </a:xfrm>
          <a:custGeom>
            <a:avLst/>
            <a:gdLst/>
            <a:ahLst/>
            <a:cxnLst/>
            <a:rect l="l" t="t" r="r" b="b"/>
            <a:pathLst>
              <a:path w="6778928" h="9481018">
                <a:moveTo>
                  <a:pt x="0" y="0"/>
                </a:moveTo>
                <a:lnTo>
                  <a:pt x="6778927" y="0"/>
                </a:lnTo>
                <a:lnTo>
                  <a:pt x="6778927" y="9481018"/>
                </a:lnTo>
                <a:lnTo>
                  <a:pt x="0" y="94810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-184656" y="6882930"/>
            <a:ext cx="5784041" cy="3781317"/>
          </a:xfrm>
          <a:custGeom>
            <a:avLst/>
            <a:gdLst/>
            <a:ahLst/>
            <a:cxnLst/>
            <a:rect l="l" t="t" r="r" b="b"/>
            <a:pathLst>
              <a:path w="5784041" h="3781317">
                <a:moveTo>
                  <a:pt x="0" y="0"/>
                </a:moveTo>
                <a:lnTo>
                  <a:pt x="5784041" y="0"/>
                </a:lnTo>
                <a:lnTo>
                  <a:pt x="5784041" y="3781316"/>
                </a:lnTo>
                <a:lnTo>
                  <a:pt x="0" y="3781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2552781" y="1028700"/>
            <a:ext cx="6972881" cy="1522097"/>
            <a:chOff x="0" y="0"/>
            <a:chExt cx="1836479" cy="4008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36479" cy="400881"/>
            </a:xfrm>
            <a:custGeom>
              <a:avLst/>
              <a:gdLst/>
              <a:ahLst/>
              <a:cxnLst/>
              <a:rect l="l" t="t" r="r" b="b"/>
              <a:pathLst>
                <a:path w="1836479" h="400881">
                  <a:moveTo>
                    <a:pt x="33309" y="0"/>
                  </a:moveTo>
                  <a:lnTo>
                    <a:pt x="1803170" y="0"/>
                  </a:lnTo>
                  <a:cubicBezTo>
                    <a:pt x="1812004" y="0"/>
                    <a:pt x="1820476" y="3509"/>
                    <a:pt x="1826723" y="9756"/>
                  </a:cubicBezTo>
                  <a:cubicBezTo>
                    <a:pt x="1832970" y="16002"/>
                    <a:pt x="1836479" y="24475"/>
                    <a:pt x="1836479" y="33309"/>
                  </a:cubicBezTo>
                  <a:lnTo>
                    <a:pt x="1836479" y="367573"/>
                  </a:lnTo>
                  <a:cubicBezTo>
                    <a:pt x="1836479" y="376407"/>
                    <a:pt x="1832970" y="384879"/>
                    <a:pt x="1826723" y="391126"/>
                  </a:cubicBezTo>
                  <a:cubicBezTo>
                    <a:pt x="1820476" y="397372"/>
                    <a:pt x="1812004" y="400881"/>
                    <a:pt x="1803170" y="400881"/>
                  </a:cubicBezTo>
                  <a:lnTo>
                    <a:pt x="33309" y="400881"/>
                  </a:lnTo>
                  <a:cubicBezTo>
                    <a:pt x="24475" y="400881"/>
                    <a:pt x="16002" y="397372"/>
                    <a:pt x="9756" y="391126"/>
                  </a:cubicBezTo>
                  <a:cubicBezTo>
                    <a:pt x="3509" y="384879"/>
                    <a:pt x="0" y="376407"/>
                    <a:pt x="0" y="367573"/>
                  </a:cubicBezTo>
                  <a:lnTo>
                    <a:pt x="0" y="33309"/>
                  </a:lnTo>
                  <a:cubicBezTo>
                    <a:pt x="0" y="24475"/>
                    <a:pt x="3509" y="16002"/>
                    <a:pt x="9756" y="9756"/>
                  </a:cubicBezTo>
                  <a:cubicBezTo>
                    <a:pt x="16002" y="3509"/>
                    <a:pt x="24475" y="0"/>
                    <a:pt x="3330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836479" cy="429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10101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do you see in the drawing?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552781" y="2981486"/>
            <a:ext cx="6972881" cy="1522097"/>
            <a:chOff x="0" y="0"/>
            <a:chExt cx="1836479" cy="4008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36479" cy="400881"/>
            </a:xfrm>
            <a:custGeom>
              <a:avLst/>
              <a:gdLst/>
              <a:ahLst/>
              <a:cxnLst/>
              <a:rect l="l" t="t" r="r" b="b"/>
              <a:pathLst>
                <a:path w="1836479" h="400881">
                  <a:moveTo>
                    <a:pt x="33309" y="0"/>
                  </a:moveTo>
                  <a:lnTo>
                    <a:pt x="1803170" y="0"/>
                  </a:lnTo>
                  <a:cubicBezTo>
                    <a:pt x="1812004" y="0"/>
                    <a:pt x="1820476" y="3509"/>
                    <a:pt x="1826723" y="9756"/>
                  </a:cubicBezTo>
                  <a:cubicBezTo>
                    <a:pt x="1832970" y="16002"/>
                    <a:pt x="1836479" y="24475"/>
                    <a:pt x="1836479" y="33309"/>
                  </a:cubicBezTo>
                  <a:lnTo>
                    <a:pt x="1836479" y="367573"/>
                  </a:lnTo>
                  <a:cubicBezTo>
                    <a:pt x="1836479" y="376407"/>
                    <a:pt x="1832970" y="384879"/>
                    <a:pt x="1826723" y="391126"/>
                  </a:cubicBezTo>
                  <a:cubicBezTo>
                    <a:pt x="1820476" y="397372"/>
                    <a:pt x="1812004" y="400881"/>
                    <a:pt x="1803170" y="400881"/>
                  </a:cubicBezTo>
                  <a:lnTo>
                    <a:pt x="33309" y="400881"/>
                  </a:lnTo>
                  <a:cubicBezTo>
                    <a:pt x="24475" y="400881"/>
                    <a:pt x="16002" y="397372"/>
                    <a:pt x="9756" y="391126"/>
                  </a:cubicBezTo>
                  <a:cubicBezTo>
                    <a:pt x="3509" y="384879"/>
                    <a:pt x="0" y="376407"/>
                    <a:pt x="0" y="367573"/>
                  </a:cubicBezTo>
                  <a:lnTo>
                    <a:pt x="0" y="33309"/>
                  </a:lnTo>
                  <a:cubicBezTo>
                    <a:pt x="0" y="24475"/>
                    <a:pt x="3509" y="16002"/>
                    <a:pt x="9756" y="9756"/>
                  </a:cubicBezTo>
                  <a:cubicBezTo>
                    <a:pt x="16002" y="3509"/>
                    <a:pt x="24475" y="0"/>
                    <a:pt x="3330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836479" cy="429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10101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 we always know how other people are doing?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52781" y="4932208"/>
            <a:ext cx="6972881" cy="1522097"/>
            <a:chOff x="0" y="0"/>
            <a:chExt cx="1836479" cy="4008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36479" cy="400881"/>
            </a:xfrm>
            <a:custGeom>
              <a:avLst/>
              <a:gdLst/>
              <a:ahLst/>
              <a:cxnLst/>
              <a:rect l="l" t="t" r="r" b="b"/>
              <a:pathLst>
                <a:path w="1836479" h="400881">
                  <a:moveTo>
                    <a:pt x="33309" y="0"/>
                  </a:moveTo>
                  <a:lnTo>
                    <a:pt x="1803170" y="0"/>
                  </a:lnTo>
                  <a:cubicBezTo>
                    <a:pt x="1812004" y="0"/>
                    <a:pt x="1820476" y="3509"/>
                    <a:pt x="1826723" y="9756"/>
                  </a:cubicBezTo>
                  <a:cubicBezTo>
                    <a:pt x="1832970" y="16002"/>
                    <a:pt x="1836479" y="24475"/>
                    <a:pt x="1836479" y="33309"/>
                  </a:cubicBezTo>
                  <a:lnTo>
                    <a:pt x="1836479" y="367573"/>
                  </a:lnTo>
                  <a:cubicBezTo>
                    <a:pt x="1836479" y="376407"/>
                    <a:pt x="1832970" y="384879"/>
                    <a:pt x="1826723" y="391126"/>
                  </a:cubicBezTo>
                  <a:cubicBezTo>
                    <a:pt x="1820476" y="397372"/>
                    <a:pt x="1812004" y="400881"/>
                    <a:pt x="1803170" y="400881"/>
                  </a:cubicBezTo>
                  <a:lnTo>
                    <a:pt x="33309" y="400881"/>
                  </a:lnTo>
                  <a:cubicBezTo>
                    <a:pt x="24475" y="400881"/>
                    <a:pt x="16002" y="397372"/>
                    <a:pt x="9756" y="391126"/>
                  </a:cubicBezTo>
                  <a:cubicBezTo>
                    <a:pt x="3509" y="384879"/>
                    <a:pt x="0" y="376407"/>
                    <a:pt x="0" y="367573"/>
                  </a:cubicBezTo>
                  <a:lnTo>
                    <a:pt x="0" y="33309"/>
                  </a:lnTo>
                  <a:cubicBezTo>
                    <a:pt x="0" y="24475"/>
                    <a:pt x="3509" y="16002"/>
                    <a:pt x="9756" y="9756"/>
                  </a:cubicBezTo>
                  <a:cubicBezTo>
                    <a:pt x="16002" y="3509"/>
                    <a:pt x="24475" y="0"/>
                    <a:pt x="3330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836479" cy="429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10101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 we sometimes get it wrong?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406252" y="7381297"/>
            <a:ext cx="311940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Reflecting with respect is also a form of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care.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03003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do I sometimes feel bad?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80821" y="1191571"/>
            <a:ext cx="13406627" cy="3433452"/>
            <a:chOff x="0" y="0"/>
            <a:chExt cx="17875503" cy="4577936"/>
          </a:xfrm>
        </p:grpSpPr>
        <p:sp>
          <p:nvSpPr>
            <p:cNvPr id="3" name="TextBox 3"/>
            <p:cNvSpPr txBox="1"/>
            <p:nvPr/>
          </p:nvSpPr>
          <p:spPr>
            <a:xfrm>
              <a:off x="0" y="-28575"/>
              <a:ext cx="2598135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Reflection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83938" y="-28575"/>
              <a:ext cx="3543168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Share with a classmate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62291" y="-28575"/>
              <a:ext cx="4113212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Share in the group</a:t>
              </a:r>
            </a:p>
          </p:txBody>
        </p:sp>
        <p:sp>
          <p:nvSpPr>
            <p:cNvPr id="6" name="AutoShape 6"/>
            <p:cNvSpPr/>
            <p:nvPr/>
          </p:nvSpPr>
          <p:spPr>
            <a:xfrm flipV="1">
              <a:off x="3975262" y="0"/>
              <a:ext cx="0" cy="4577936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AutoShape 7"/>
            <p:cNvSpPr/>
            <p:nvPr/>
          </p:nvSpPr>
          <p:spPr>
            <a:xfrm flipV="1">
              <a:off x="11697206" y="0"/>
              <a:ext cx="0" cy="4577936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140012" y="5668327"/>
            <a:ext cx="10007976" cy="1398215"/>
            <a:chOff x="0" y="0"/>
            <a:chExt cx="2635846" cy="3682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When was the last time you felt bad?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40012" y="7309756"/>
            <a:ext cx="10007976" cy="1398215"/>
            <a:chOff x="0" y="0"/>
            <a:chExt cx="2635846" cy="3682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did you need in that moment?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126567" y="2017456"/>
            <a:ext cx="211127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Reflect in silence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58912" y="2017456"/>
            <a:ext cx="4553127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“I felt bad when I argued with a friend and said things I didn’t mean.”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“I felt sad and needed some company.”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“I was nervous and needed someone to calm me down.”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509209" y="2017456"/>
            <a:ext cx="4715543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“Sometimes we feel sad and need to talk with someone.”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“When we feel bad, we sometimes need help from adults.”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“Many people have said that experiencing these feelings is part of life.”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21895" y="1553527"/>
            <a:ext cx="6244209" cy="8229600"/>
          </a:xfrm>
          <a:custGeom>
            <a:avLst/>
            <a:gdLst/>
            <a:ahLst/>
            <a:cxnLst/>
            <a:rect l="l" t="t" r="r" b="b"/>
            <a:pathLst>
              <a:path w="6244209" h="8229600">
                <a:moveTo>
                  <a:pt x="0" y="0"/>
                </a:moveTo>
                <a:lnTo>
                  <a:pt x="6244209" y="0"/>
                </a:lnTo>
                <a:lnTo>
                  <a:pt x="62442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4140012" y="5668327"/>
            <a:ext cx="10007976" cy="1398215"/>
            <a:chOff x="0" y="0"/>
            <a:chExt cx="2635846" cy="3682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When was the last time you felt bad?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140012" y="7309756"/>
            <a:ext cx="10007976" cy="1398215"/>
            <a:chOff x="0" y="0"/>
            <a:chExt cx="2635846" cy="3682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did you need in that moment?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10199" y="1000125"/>
            <a:ext cx="746760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Feeling bad is normal.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Knowing what we need helps us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084819" y="1849088"/>
            <a:ext cx="250698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3.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550245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Who can help me?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32472" y="1692974"/>
            <a:ext cx="5223055" cy="1543050"/>
            <a:chOff x="0" y="0"/>
            <a:chExt cx="1375619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5619" cy="406400"/>
            </a:xfrm>
            <a:custGeom>
              <a:avLst/>
              <a:gdLst/>
              <a:ahLst/>
              <a:cxnLst/>
              <a:rect l="l" t="t" r="r" b="b"/>
              <a:pathLst>
                <a:path w="1375619" h="406400">
                  <a:moveTo>
                    <a:pt x="44468" y="0"/>
                  </a:moveTo>
                  <a:lnTo>
                    <a:pt x="1331152" y="0"/>
                  </a:lnTo>
                  <a:cubicBezTo>
                    <a:pt x="1355711" y="0"/>
                    <a:pt x="1375619" y="19909"/>
                    <a:pt x="1375619" y="44468"/>
                  </a:cubicBezTo>
                  <a:lnTo>
                    <a:pt x="1375619" y="361932"/>
                  </a:lnTo>
                  <a:cubicBezTo>
                    <a:pt x="1375619" y="373726"/>
                    <a:pt x="1370934" y="385036"/>
                    <a:pt x="1362595" y="393376"/>
                  </a:cubicBezTo>
                  <a:cubicBezTo>
                    <a:pt x="1354256" y="401715"/>
                    <a:pt x="1342945" y="406400"/>
                    <a:pt x="1331152" y="406400"/>
                  </a:cubicBezTo>
                  <a:lnTo>
                    <a:pt x="44468" y="406400"/>
                  </a:lnTo>
                  <a:cubicBezTo>
                    <a:pt x="32674" y="406400"/>
                    <a:pt x="21364" y="401715"/>
                    <a:pt x="13024" y="393376"/>
                  </a:cubicBezTo>
                  <a:cubicBezTo>
                    <a:pt x="4685" y="385036"/>
                    <a:pt x="0" y="373726"/>
                    <a:pt x="0" y="361932"/>
                  </a:cubicBezTo>
                  <a:lnTo>
                    <a:pt x="0" y="44468"/>
                  </a:lnTo>
                  <a:cubicBezTo>
                    <a:pt x="0" y="32674"/>
                    <a:pt x="4685" y="21364"/>
                    <a:pt x="13024" y="13024"/>
                  </a:cubicBezTo>
                  <a:cubicBezTo>
                    <a:pt x="21364" y="4685"/>
                    <a:pt x="32674" y="0"/>
                    <a:pt x="4446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7561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Who helps when the body hurts?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8202168" y="4241723"/>
            <a:ext cx="2010212" cy="2589266"/>
          </a:xfrm>
          <a:custGeom>
            <a:avLst/>
            <a:gdLst/>
            <a:ahLst/>
            <a:cxnLst/>
            <a:rect l="l" t="t" r="r" b="b"/>
            <a:pathLst>
              <a:path w="2010212" h="2589266">
                <a:moveTo>
                  <a:pt x="0" y="0"/>
                </a:moveTo>
                <a:lnTo>
                  <a:pt x="2010212" y="0"/>
                </a:lnTo>
                <a:lnTo>
                  <a:pt x="2010212" y="2589266"/>
                </a:lnTo>
                <a:lnTo>
                  <a:pt x="0" y="25892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11524948" y="3478538"/>
            <a:ext cx="3137061" cy="4035425"/>
          </a:xfrm>
          <a:custGeom>
            <a:avLst/>
            <a:gdLst/>
            <a:ahLst/>
            <a:cxnLst/>
            <a:rect l="l" t="t" r="r" b="b"/>
            <a:pathLst>
              <a:path w="3137061" h="4035425">
                <a:moveTo>
                  <a:pt x="0" y="0"/>
                </a:moveTo>
                <a:lnTo>
                  <a:pt x="3137061" y="0"/>
                </a:lnTo>
                <a:lnTo>
                  <a:pt x="3137061" y="4035425"/>
                </a:lnTo>
                <a:lnTo>
                  <a:pt x="0" y="4035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384" b="-851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5125314" y="4241723"/>
            <a:ext cx="2404780" cy="2589266"/>
          </a:xfrm>
          <a:custGeom>
            <a:avLst/>
            <a:gdLst/>
            <a:ahLst/>
            <a:cxnLst/>
            <a:rect l="l" t="t" r="r" b="b"/>
            <a:pathLst>
              <a:path w="2404780" h="2589266">
                <a:moveTo>
                  <a:pt x="0" y="0"/>
                </a:moveTo>
                <a:lnTo>
                  <a:pt x="2404781" y="0"/>
                </a:lnTo>
                <a:lnTo>
                  <a:pt x="2404781" y="2589266"/>
                </a:lnTo>
                <a:lnTo>
                  <a:pt x="0" y="25892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5214405" y="4342313"/>
            <a:ext cx="2543900" cy="2388086"/>
          </a:xfrm>
          <a:custGeom>
            <a:avLst/>
            <a:gdLst/>
            <a:ahLst/>
            <a:cxnLst/>
            <a:rect l="l" t="t" r="r" b="b"/>
            <a:pathLst>
              <a:path w="2543900" h="2388086">
                <a:moveTo>
                  <a:pt x="0" y="0"/>
                </a:moveTo>
                <a:lnTo>
                  <a:pt x="2543901" y="0"/>
                </a:lnTo>
                <a:lnTo>
                  <a:pt x="2543901" y="2388087"/>
                </a:lnTo>
                <a:lnTo>
                  <a:pt x="0" y="23880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529694" y="4533059"/>
            <a:ext cx="3919345" cy="2508381"/>
          </a:xfrm>
          <a:custGeom>
            <a:avLst/>
            <a:gdLst/>
            <a:ahLst/>
            <a:cxnLst/>
            <a:rect l="l" t="t" r="r" b="b"/>
            <a:pathLst>
              <a:path w="3919345" h="2508381">
                <a:moveTo>
                  <a:pt x="0" y="0"/>
                </a:moveTo>
                <a:lnTo>
                  <a:pt x="3919345" y="0"/>
                </a:lnTo>
                <a:lnTo>
                  <a:pt x="3919345" y="2508381"/>
                </a:lnTo>
                <a:lnTo>
                  <a:pt x="0" y="25083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953" b="-195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7360667" y="1000125"/>
            <a:ext cx="356666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Let's reflect on who helps us.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143848" y="7723513"/>
            <a:ext cx="600030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There are many types of help and all are valid.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454995"/>
            <a:ext cx="8001000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support network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07821" y="1692974"/>
            <a:ext cx="9872357" cy="1543050"/>
            <a:chOff x="0" y="0"/>
            <a:chExt cx="2600127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00127" cy="406400"/>
            </a:xfrm>
            <a:custGeom>
              <a:avLst/>
              <a:gdLst/>
              <a:ahLst/>
              <a:cxnLst/>
              <a:rect l="l" t="t" r="r" b="b"/>
              <a:pathLst>
                <a:path w="2600127" h="406400">
                  <a:moveTo>
                    <a:pt x="23526" y="0"/>
                  </a:moveTo>
                  <a:lnTo>
                    <a:pt x="2576601" y="0"/>
                  </a:lnTo>
                  <a:cubicBezTo>
                    <a:pt x="2582840" y="0"/>
                    <a:pt x="2588824" y="2479"/>
                    <a:pt x="2593236" y="6891"/>
                  </a:cubicBezTo>
                  <a:cubicBezTo>
                    <a:pt x="2597648" y="11303"/>
                    <a:pt x="2600127" y="17287"/>
                    <a:pt x="2600127" y="23526"/>
                  </a:cubicBezTo>
                  <a:lnTo>
                    <a:pt x="2600127" y="382874"/>
                  </a:lnTo>
                  <a:cubicBezTo>
                    <a:pt x="2600127" y="395867"/>
                    <a:pt x="2589594" y="406400"/>
                    <a:pt x="2576601" y="406400"/>
                  </a:cubicBezTo>
                  <a:lnTo>
                    <a:pt x="23526" y="406400"/>
                  </a:lnTo>
                  <a:cubicBezTo>
                    <a:pt x="10533" y="406400"/>
                    <a:pt x="0" y="395867"/>
                    <a:pt x="0" y="382874"/>
                  </a:cubicBezTo>
                  <a:lnTo>
                    <a:pt x="0" y="23526"/>
                  </a:lnTo>
                  <a:cubicBezTo>
                    <a:pt x="0" y="10533"/>
                    <a:pt x="10533" y="0"/>
                    <a:pt x="2352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600127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Who helps when the body hurts?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 rot="-952850">
            <a:off x="1542603" y="4311647"/>
            <a:ext cx="3021324" cy="2965524"/>
            <a:chOff x="0" y="0"/>
            <a:chExt cx="4028432" cy="395403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028432" cy="3954032"/>
              <a:chOff x="0" y="0"/>
              <a:chExt cx="1020024" cy="10011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20024" cy="1001186"/>
              </a:xfrm>
              <a:custGeom>
                <a:avLst/>
                <a:gdLst/>
                <a:ahLst/>
                <a:cxnLst/>
                <a:rect l="l" t="t" r="r" b="b"/>
                <a:pathLst>
                  <a:path w="1020024" h="1001186">
                    <a:moveTo>
                      <a:pt x="1020024" y="52381"/>
                    </a:moveTo>
                    <a:lnTo>
                      <a:pt x="1020024" y="948805"/>
                    </a:lnTo>
                    <a:cubicBezTo>
                      <a:pt x="1020024" y="977734"/>
                      <a:pt x="996573" y="1001186"/>
                      <a:pt x="967644" y="1001186"/>
                    </a:cubicBezTo>
                    <a:lnTo>
                      <a:pt x="52381" y="1001186"/>
                    </a:lnTo>
                    <a:cubicBezTo>
                      <a:pt x="23452" y="1001186"/>
                      <a:pt x="0" y="977734"/>
                      <a:pt x="0" y="948805"/>
                    </a:cubicBezTo>
                    <a:lnTo>
                      <a:pt x="0" y="52381"/>
                    </a:lnTo>
                    <a:cubicBezTo>
                      <a:pt x="0" y="23452"/>
                      <a:pt x="23452" y="0"/>
                      <a:pt x="52381" y="0"/>
                    </a:cubicBezTo>
                    <a:lnTo>
                      <a:pt x="967644" y="0"/>
                    </a:lnTo>
                    <a:cubicBezTo>
                      <a:pt x="996573" y="0"/>
                      <a:pt x="1020024" y="23452"/>
                      <a:pt x="1020024" y="52381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1020024" cy="10297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233809" y="837555"/>
              <a:ext cx="3560815" cy="2278921"/>
            </a:xfrm>
            <a:custGeom>
              <a:avLst/>
              <a:gdLst/>
              <a:ahLst/>
              <a:cxnLst/>
              <a:rect l="l" t="t" r="r" b="b"/>
              <a:pathLst>
                <a:path w="3560815" h="2278921">
                  <a:moveTo>
                    <a:pt x="0" y="0"/>
                  </a:moveTo>
                  <a:lnTo>
                    <a:pt x="3560814" y="0"/>
                  </a:lnTo>
                  <a:lnTo>
                    <a:pt x="3560814" y="2278922"/>
                  </a:lnTo>
                  <a:lnTo>
                    <a:pt x="0" y="2278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953" b="-195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207821" y="4762229"/>
            <a:ext cx="3086100" cy="3086100"/>
            <a:chOff x="0" y="0"/>
            <a:chExt cx="4114800" cy="41148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737541"/>
                    </a:lnTo>
                    <a:cubicBezTo>
                      <a:pt x="812800" y="779105"/>
                      <a:pt x="779105" y="812800"/>
                      <a:pt x="737541" y="812800"/>
                    </a:cubicBezTo>
                    <a:lnTo>
                      <a:pt x="75259" y="812800"/>
                    </a:lnTo>
                    <a:cubicBezTo>
                      <a:pt x="33695" y="812800"/>
                      <a:pt x="0" y="779105"/>
                      <a:pt x="0" y="737541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54213" y="331223"/>
              <a:ext cx="3206374" cy="3452354"/>
            </a:xfrm>
            <a:custGeom>
              <a:avLst/>
              <a:gdLst/>
              <a:ahLst/>
              <a:cxnLst/>
              <a:rect l="l" t="t" r="r" b="b"/>
              <a:pathLst>
                <a:path w="3206374" h="3452354">
                  <a:moveTo>
                    <a:pt x="0" y="0"/>
                  </a:moveTo>
                  <a:lnTo>
                    <a:pt x="3206374" y="0"/>
                  </a:lnTo>
                  <a:lnTo>
                    <a:pt x="3206374" y="3452354"/>
                  </a:lnTo>
                  <a:lnTo>
                    <a:pt x="0" y="3452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712986" y="3953200"/>
            <a:ext cx="2674816" cy="3086100"/>
            <a:chOff x="0" y="0"/>
            <a:chExt cx="3566421" cy="41148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3566421" cy="4114800"/>
              <a:chOff x="0" y="0"/>
              <a:chExt cx="704478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70447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04478" h="812800">
                    <a:moveTo>
                      <a:pt x="86831" y="0"/>
                    </a:moveTo>
                    <a:lnTo>
                      <a:pt x="617647" y="0"/>
                    </a:lnTo>
                    <a:cubicBezTo>
                      <a:pt x="665602" y="0"/>
                      <a:pt x="704478" y="38876"/>
                      <a:pt x="704478" y="86831"/>
                    </a:cubicBezTo>
                    <a:lnTo>
                      <a:pt x="704478" y="725969"/>
                    </a:lnTo>
                    <a:cubicBezTo>
                      <a:pt x="704478" y="773924"/>
                      <a:pt x="665602" y="812800"/>
                      <a:pt x="617647" y="812800"/>
                    </a:cubicBezTo>
                    <a:lnTo>
                      <a:pt x="86831" y="812800"/>
                    </a:lnTo>
                    <a:cubicBezTo>
                      <a:pt x="38876" y="812800"/>
                      <a:pt x="0" y="773924"/>
                      <a:pt x="0" y="725969"/>
                    </a:cubicBezTo>
                    <a:lnTo>
                      <a:pt x="0" y="86831"/>
                    </a:lnTo>
                    <a:cubicBezTo>
                      <a:pt x="0" y="38876"/>
                      <a:pt x="38876" y="0"/>
                      <a:pt x="86831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704478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421026" y="331223"/>
              <a:ext cx="2680282" cy="3452354"/>
            </a:xfrm>
            <a:custGeom>
              <a:avLst/>
              <a:gdLst/>
              <a:ahLst/>
              <a:cxnLst/>
              <a:rect l="l" t="t" r="r" b="b"/>
              <a:pathLst>
                <a:path w="2680282" h="3452354">
                  <a:moveTo>
                    <a:pt x="0" y="0"/>
                  </a:moveTo>
                  <a:lnTo>
                    <a:pt x="2680282" y="0"/>
                  </a:lnTo>
                  <a:lnTo>
                    <a:pt x="2680282" y="3452354"/>
                  </a:lnTo>
                  <a:lnTo>
                    <a:pt x="0" y="3452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0" name="Group 20"/>
          <p:cNvGrpSpPr/>
          <p:nvPr/>
        </p:nvGrpSpPr>
        <p:grpSpPr>
          <a:xfrm rot="-1059952">
            <a:off x="8490308" y="4900538"/>
            <a:ext cx="3201441" cy="3396764"/>
            <a:chOff x="0" y="0"/>
            <a:chExt cx="4268588" cy="452901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298930"/>
              <a:ext cx="4268588" cy="3945236"/>
              <a:chOff x="0" y="0"/>
              <a:chExt cx="1001713" cy="92583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001713" cy="925831"/>
              </a:xfrm>
              <a:custGeom>
                <a:avLst/>
                <a:gdLst/>
                <a:ahLst/>
                <a:cxnLst/>
                <a:rect l="l" t="t" r="r" b="b"/>
                <a:pathLst>
                  <a:path w="1001713" h="925831">
                    <a:moveTo>
                      <a:pt x="61066" y="0"/>
                    </a:moveTo>
                    <a:lnTo>
                      <a:pt x="940647" y="0"/>
                    </a:lnTo>
                    <a:cubicBezTo>
                      <a:pt x="974372" y="0"/>
                      <a:pt x="1001713" y="27340"/>
                      <a:pt x="1001713" y="61066"/>
                    </a:cubicBezTo>
                    <a:lnTo>
                      <a:pt x="1001713" y="864765"/>
                    </a:lnTo>
                    <a:cubicBezTo>
                      <a:pt x="1001713" y="898491"/>
                      <a:pt x="974372" y="925831"/>
                      <a:pt x="940647" y="925831"/>
                    </a:cubicBezTo>
                    <a:lnTo>
                      <a:pt x="61066" y="925831"/>
                    </a:lnTo>
                    <a:cubicBezTo>
                      <a:pt x="27340" y="925831"/>
                      <a:pt x="0" y="898491"/>
                      <a:pt x="0" y="864765"/>
                    </a:cubicBezTo>
                    <a:lnTo>
                      <a:pt x="0" y="61066"/>
                    </a:lnTo>
                    <a:cubicBezTo>
                      <a:pt x="0" y="27340"/>
                      <a:pt x="27340" y="0"/>
                      <a:pt x="6106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1001713" cy="9448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377288" y="0"/>
              <a:ext cx="3520771" cy="4529018"/>
            </a:xfrm>
            <a:custGeom>
              <a:avLst/>
              <a:gdLst/>
              <a:ahLst/>
              <a:cxnLst/>
              <a:rect l="l" t="t" r="r" b="b"/>
              <a:pathLst>
                <a:path w="3520771" h="4529018">
                  <a:moveTo>
                    <a:pt x="0" y="0"/>
                  </a:moveTo>
                  <a:lnTo>
                    <a:pt x="3520770" y="0"/>
                  </a:lnTo>
                  <a:lnTo>
                    <a:pt x="3520770" y="4529018"/>
                  </a:lnTo>
                  <a:lnTo>
                    <a:pt x="0" y="4529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384" b="-851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445565" y="4144067"/>
            <a:ext cx="3086100" cy="3086100"/>
            <a:chOff x="0" y="0"/>
            <a:chExt cx="4114800" cy="4114800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737541"/>
                    </a:lnTo>
                    <a:cubicBezTo>
                      <a:pt x="812800" y="779105"/>
                      <a:pt x="779105" y="812800"/>
                      <a:pt x="737541" y="812800"/>
                    </a:cubicBezTo>
                    <a:lnTo>
                      <a:pt x="75259" y="812800"/>
                    </a:lnTo>
                    <a:cubicBezTo>
                      <a:pt x="33695" y="812800"/>
                      <a:pt x="0" y="779105"/>
                      <a:pt x="0" y="737541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361466" y="465342"/>
              <a:ext cx="3391867" cy="3184115"/>
            </a:xfrm>
            <a:custGeom>
              <a:avLst/>
              <a:gdLst/>
              <a:ahLst/>
              <a:cxnLst/>
              <a:rect l="l" t="t" r="r" b="b"/>
              <a:pathLst>
                <a:path w="3391867" h="3184115">
                  <a:moveTo>
                    <a:pt x="0" y="0"/>
                  </a:moveTo>
                  <a:lnTo>
                    <a:pt x="3391868" y="0"/>
                  </a:lnTo>
                  <a:lnTo>
                    <a:pt x="3391868" y="3184116"/>
                  </a:lnTo>
                  <a:lnTo>
                    <a:pt x="0" y="3184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0" name="Group 30"/>
          <p:cNvGrpSpPr/>
          <p:nvPr/>
        </p:nvGrpSpPr>
        <p:grpSpPr>
          <a:xfrm rot="-986803">
            <a:off x="13931888" y="5143500"/>
            <a:ext cx="3086100" cy="3086100"/>
            <a:chOff x="0" y="0"/>
            <a:chExt cx="4114800" cy="4114800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737541"/>
                    </a:lnTo>
                    <a:cubicBezTo>
                      <a:pt x="812800" y="779105"/>
                      <a:pt x="779105" y="812800"/>
                      <a:pt x="737541" y="812800"/>
                    </a:cubicBezTo>
                    <a:lnTo>
                      <a:pt x="75259" y="812800"/>
                    </a:lnTo>
                    <a:cubicBezTo>
                      <a:pt x="33695" y="812800"/>
                      <a:pt x="0" y="779105"/>
                      <a:pt x="0" y="737541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34" name="Freeform 34"/>
            <p:cNvSpPr/>
            <p:nvPr/>
          </p:nvSpPr>
          <p:spPr>
            <a:xfrm>
              <a:off x="430399" y="391520"/>
              <a:ext cx="3254001" cy="3367660"/>
            </a:xfrm>
            <a:custGeom>
              <a:avLst/>
              <a:gdLst/>
              <a:ahLst/>
              <a:cxnLst/>
              <a:rect l="l" t="t" r="r" b="b"/>
              <a:pathLst>
                <a:path w="3254001" h="3367660">
                  <a:moveTo>
                    <a:pt x="0" y="0"/>
                  </a:moveTo>
                  <a:lnTo>
                    <a:pt x="3254002" y="0"/>
                  </a:lnTo>
                  <a:lnTo>
                    <a:pt x="3254002" y="3367660"/>
                  </a:lnTo>
                  <a:lnTo>
                    <a:pt x="0" y="3367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5867401" y="1000125"/>
            <a:ext cx="65532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create cards to help us remember.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477861" y="8924925"/>
            <a:ext cx="933227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has a different network and it is completely normal.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2894" y="2136969"/>
            <a:ext cx="6693576" cy="6013062"/>
          </a:xfrm>
          <a:custGeom>
            <a:avLst/>
            <a:gdLst/>
            <a:ahLst/>
            <a:cxnLst/>
            <a:rect l="l" t="t" r="r" b="b"/>
            <a:pathLst>
              <a:path w="6693576" h="6013062">
                <a:moveTo>
                  <a:pt x="0" y="0"/>
                </a:moveTo>
                <a:lnTo>
                  <a:pt x="6693576" y="0"/>
                </a:lnTo>
                <a:lnTo>
                  <a:pt x="6693576" y="6013062"/>
                </a:lnTo>
                <a:lnTo>
                  <a:pt x="0" y="6013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324600" y="1038225"/>
            <a:ext cx="56388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mental health?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77400" y="2619779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we feel influences: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77400" y="6390871"/>
            <a:ext cx="608457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doesn't mean “always being happy”. It means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knowing what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need and how to ask for help.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677400" y="3319882"/>
            <a:ext cx="6713220" cy="457200"/>
            <a:chOff x="0" y="0"/>
            <a:chExt cx="8950960" cy="60960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think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77400" y="4001808"/>
            <a:ext cx="6713220" cy="457200"/>
            <a:chOff x="0" y="0"/>
            <a:chExt cx="8950960" cy="60960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act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677400" y="4687608"/>
            <a:ext cx="6713220" cy="457200"/>
            <a:chOff x="0" y="0"/>
            <a:chExt cx="8950960" cy="60960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Our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concentration and learning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7400" y="5373408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relate to other people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240411"/>
            <a:ext cx="8001000" cy="267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do we help someone who is not doing well?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53277" y="2192981"/>
            <a:ext cx="3950579" cy="2159723"/>
            <a:chOff x="0" y="0"/>
            <a:chExt cx="812800" cy="444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44346"/>
            </a:xfrm>
            <a:custGeom>
              <a:avLst/>
              <a:gdLst/>
              <a:ahLst/>
              <a:cxnLst/>
              <a:rect l="l" t="t" r="r" b="b"/>
              <a:pathLst>
                <a:path w="812800" h="444346">
                  <a:moveTo>
                    <a:pt x="58791" y="0"/>
                  </a:moveTo>
                  <a:lnTo>
                    <a:pt x="754009" y="0"/>
                  </a:lnTo>
                  <a:cubicBezTo>
                    <a:pt x="769602" y="0"/>
                    <a:pt x="784555" y="6194"/>
                    <a:pt x="795581" y="17219"/>
                  </a:cubicBezTo>
                  <a:cubicBezTo>
                    <a:pt x="806606" y="28245"/>
                    <a:pt x="812800" y="43198"/>
                    <a:pt x="812800" y="58791"/>
                  </a:cubicBezTo>
                  <a:lnTo>
                    <a:pt x="812800" y="385555"/>
                  </a:lnTo>
                  <a:cubicBezTo>
                    <a:pt x="812800" y="418024"/>
                    <a:pt x="786478" y="444346"/>
                    <a:pt x="754009" y="444346"/>
                  </a:cubicBezTo>
                  <a:lnTo>
                    <a:pt x="58791" y="444346"/>
                  </a:lnTo>
                  <a:cubicBezTo>
                    <a:pt x="43198" y="444346"/>
                    <a:pt x="28245" y="438152"/>
                    <a:pt x="17219" y="427126"/>
                  </a:cubicBezTo>
                  <a:cubicBezTo>
                    <a:pt x="6194" y="416101"/>
                    <a:pt x="0" y="401147"/>
                    <a:pt x="0" y="385555"/>
                  </a:cubicBezTo>
                  <a:lnTo>
                    <a:pt x="0" y="58791"/>
                  </a:lnTo>
                  <a:cubicBezTo>
                    <a:pt x="0" y="43198"/>
                    <a:pt x="6194" y="28245"/>
                    <a:pt x="17219" y="17219"/>
                  </a:cubicBezTo>
                  <a:cubicBezTo>
                    <a:pt x="28245" y="6194"/>
                    <a:pt x="43198" y="0"/>
                    <a:pt x="58791" y="0"/>
                  </a:cubicBez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47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When can a trusted person help?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6815" y="2192981"/>
            <a:ext cx="3950579" cy="2159723"/>
            <a:chOff x="0" y="0"/>
            <a:chExt cx="812800" cy="44434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44346"/>
            </a:xfrm>
            <a:custGeom>
              <a:avLst/>
              <a:gdLst/>
              <a:ahLst/>
              <a:cxnLst/>
              <a:rect l="l" t="t" r="r" b="b"/>
              <a:pathLst>
                <a:path w="812800" h="444346">
                  <a:moveTo>
                    <a:pt x="58791" y="0"/>
                  </a:moveTo>
                  <a:lnTo>
                    <a:pt x="754009" y="0"/>
                  </a:lnTo>
                  <a:cubicBezTo>
                    <a:pt x="769602" y="0"/>
                    <a:pt x="784555" y="6194"/>
                    <a:pt x="795581" y="17219"/>
                  </a:cubicBezTo>
                  <a:cubicBezTo>
                    <a:pt x="806606" y="28245"/>
                    <a:pt x="812800" y="43198"/>
                    <a:pt x="812800" y="58791"/>
                  </a:cubicBezTo>
                  <a:lnTo>
                    <a:pt x="812800" y="385555"/>
                  </a:lnTo>
                  <a:cubicBezTo>
                    <a:pt x="812800" y="418024"/>
                    <a:pt x="786478" y="444346"/>
                    <a:pt x="754009" y="444346"/>
                  </a:cubicBezTo>
                  <a:lnTo>
                    <a:pt x="58791" y="444346"/>
                  </a:lnTo>
                  <a:cubicBezTo>
                    <a:pt x="43198" y="444346"/>
                    <a:pt x="28245" y="438152"/>
                    <a:pt x="17219" y="427126"/>
                  </a:cubicBezTo>
                  <a:cubicBezTo>
                    <a:pt x="6194" y="416101"/>
                    <a:pt x="0" y="401147"/>
                    <a:pt x="0" y="385555"/>
                  </a:cubicBezTo>
                  <a:lnTo>
                    <a:pt x="0" y="58791"/>
                  </a:lnTo>
                  <a:cubicBezTo>
                    <a:pt x="0" y="43198"/>
                    <a:pt x="6194" y="28245"/>
                    <a:pt x="17219" y="17219"/>
                  </a:cubicBezTo>
                  <a:cubicBezTo>
                    <a:pt x="28245" y="6194"/>
                    <a:pt x="43198" y="0"/>
                    <a:pt x="587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47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When is it better to inform an adult?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84144" y="2192981"/>
            <a:ext cx="3950579" cy="2159723"/>
            <a:chOff x="0" y="0"/>
            <a:chExt cx="812800" cy="4443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44346"/>
            </a:xfrm>
            <a:custGeom>
              <a:avLst/>
              <a:gdLst/>
              <a:ahLst/>
              <a:cxnLst/>
              <a:rect l="l" t="t" r="r" b="b"/>
              <a:pathLst>
                <a:path w="812800" h="444346">
                  <a:moveTo>
                    <a:pt x="58791" y="0"/>
                  </a:moveTo>
                  <a:lnTo>
                    <a:pt x="754009" y="0"/>
                  </a:lnTo>
                  <a:cubicBezTo>
                    <a:pt x="769602" y="0"/>
                    <a:pt x="784555" y="6194"/>
                    <a:pt x="795581" y="17219"/>
                  </a:cubicBezTo>
                  <a:cubicBezTo>
                    <a:pt x="806606" y="28245"/>
                    <a:pt x="812800" y="43198"/>
                    <a:pt x="812800" y="58791"/>
                  </a:cubicBezTo>
                  <a:lnTo>
                    <a:pt x="812800" y="385555"/>
                  </a:lnTo>
                  <a:cubicBezTo>
                    <a:pt x="812800" y="418024"/>
                    <a:pt x="786478" y="444346"/>
                    <a:pt x="754009" y="444346"/>
                  </a:cubicBezTo>
                  <a:lnTo>
                    <a:pt x="58791" y="444346"/>
                  </a:lnTo>
                  <a:cubicBezTo>
                    <a:pt x="43198" y="444346"/>
                    <a:pt x="28245" y="438152"/>
                    <a:pt x="17219" y="427126"/>
                  </a:cubicBezTo>
                  <a:cubicBezTo>
                    <a:pt x="6194" y="416101"/>
                    <a:pt x="0" y="401147"/>
                    <a:pt x="0" y="385555"/>
                  </a:cubicBezTo>
                  <a:lnTo>
                    <a:pt x="0" y="58791"/>
                  </a:lnTo>
                  <a:cubicBezTo>
                    <a:pt x="0" y="43198"/>
                    <a:pt x="6194" y="28245"/>
                    <a:pt x="17219" y="17219"/>
                  </a:cubicBezTo>
                  <a:cubicBezTo>
                    <a:pt x="28245" y="6194"/>
                    <a:pt x="43198" y="0"/>
                    <a:pt x="5879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47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does not help?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175053" y="5143500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4712441" y="1000125"/>
            <a:ext cx="787226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Let's reflect together on how to support someone with respect.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343400" y="5181380"/>
            <a:ext cx="6783519" cy="671513"/>
            <a:chOff x="1616" y="-38100"/>
            <a:chExt cx="9044692" cy="895350"/>
          </a:xfrm>
        </p:grpSpPr>
        <p:sp>
          <p:nvSpPr>
            <p:cNvPr id="14" name="TextBox 14"/>
            <p:cNvSpPr txBox="1"/>
            <p:nvPr/>
          </p:nvSpPr>
          <p:spPr>
            <a:xfrm>
              <a:off x="933548" y="158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can I do if I see that someone feels lonely?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16" y="-38100"/>
              <a:ext cx="1099419" cy="8381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 dirty="0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217014" y="6175579"/>
            <a:ext cx="6909905" cy="642938"/>
            <a:chOff x="0" y="0"/>
            <a:chExt cx="9213206" cy="857250"/>
          </a:xfrm>
        </p:grpSpPr>
        <p:sp>
          <p:nvSpPr>
            <p:cNvPr id="17" name="TextBox 17"/>
            <p:cNvSpPr txBox="1"/>
            <p:nvPr/>
          </p:nvSpPr>
          <p:spPr>
            <a:xfrm>
              <a:off x="1100446" y="158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can I support someone when they feel scared or worried?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63149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217014" y="7142367"/>
            <a:ext cx="6909905" cy="642938"/>
            <a:chOff x="0" y="0"/>
            <a:chExt cx="9213206" cy="857250"/>
          </a:xfrm>
        </p:grpSpPr>
        <p:sp>
          <p:nvSpPr>
            <p:cNvPr id="20" name="TextBox 20"/>
            <p:cNvSpPr txBox="1"/>
            <p:nvPr/>
          </p:nvSpPr>
          <p:spPr>
            <a:xfrm>
              <a:off x="1100446" y="158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can I help someone who is afraid of making a mistake?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63149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444633" y="8537779"/>
            <a:ext cx="84078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Remember: 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child can support someone, but cannot solve all problems.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240411"/>
            <a:ext cx="8001000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Role play – Let’s practise helping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7954" y="3915006"/>
            <a:ext cx="6198074" cy="30480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12081972" y="3698414"/>
            <a:ext cx="6199092" cy="326462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6206028" y="6596941"/>
            <a:ext cx="3417917" cy="3690059"/>
          </a:xfrm>
          <a:custGeom>
            <a:avLst/>
            <a:gdLst/>
            <a:ahLst/>
            <a:cxnLst/>
            <a:rect l="l" t="t" r="r" b="b"/>
            <a:pathLst>
              <a:path w="3417917" h="3690059">
                <a:moveTo>
                  <a:pt x="0" y="0"/>
                </a:moveTo>
                <a:lnTo>
                  <a:pt x="3417917" y="0"/>
                </a:lnTo>
                <a:lnTo>
                  <a:pt x="3417917" y="3690059"/>
                </a:lnTo>
                <a:lnTo>
                  <a:pt x="0" y="369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6206028" y="1849342"/>
            <a:ext cx="5875944" cy="4131327"/>
            <a:chOff x="0" y="0"/>
            <a:chExt cx="1547574" cy="10880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47574" cy="1088086"/>
            </a:xfrm>
            <a:custGeom>
              <a:avLst/>
              <a:gdLst/>
              <a:ahLst/>
              <a:cxnLst/>
              <a:rect l="l" t="t" r="r" b="b"/>
              <a:pathLst>
                <a:path w="1547574" h="1088086">
                  <a:moveTo>
                    <a:pt x="39527" y="0"/>
                  </a:moveTo>
                  <a:lnTo>
                    <a:pt x="1508047" y="0"/>
                  </a:lnTo>
                  <a:cubicBezTo>
                    <a:pt x="1529877" y="0"/>
                    <a:pt x="1547574" y="17697"/>
                    <a:pt x="1547574" y="39527"/>
                  </a:cubicBezTo>
                  <a:lnTo>
                    <a:pt x="1547574" y="1048559"/>
                  </a:lnTo>
                  <a:cubicBezTo>
                    <a:pt x="1547574" y="1070389"/>
                    <a:pt x="1529877" y="1088086"/>
                    <a:pt x="1508047" y="1088086"/>
                  </a:cubicBezTo>
                  <a:lnTo>
                    <a:pt x="39527" y="1088086"/>
                  </a:lnTo>
                  <a:cubicBezTo>
                    <a:pt x="17697" y="1088086"/>
                    <a:pt x="0" y="1070389"/>
                    <a:pt x="0" y="1048559"/>
                  </a:cubicBezTo>
                  <a:lnTo>
                    <a:pt x="0" y="39527"/>
                  </a:lnTo>
                  <a:cubicBezTo>
                    <a:pt x="0" y="17697"/>
                    <a:pt x="17697" y="0"/>
                    <a:pt x="3952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47574" cy="111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Someone is crying after the break. How can you help?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699883" y="6963042"/>
            <a:ext cx="3086100" cy="2295258"/>
            <a:chOff x="0" y="0"/>
            <a:chExt cx="812800" cy="6045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04512"/>
            </a:xfrm>
            <a:custGeom>
              <a:avLst/>
              <a:gdLst/>
              <a:ahLst/>
              <a:cxnLst/>
              <a:rect l="l" t="t" r="r" b="b"/>
              <a:pathLst>
                <a:path w="812800" h="604512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29253"/>
                  </a:lnTo>
                  <a:cubicBezTo>
                    <a:pt x="812800" y="570818"/>
                    <a:pt x="779105" y="604512"/>
                    <a:pt x="737541" y="604512"/>
                  </a:cubicBezTo>
                  <a:lnTo>
                    <a:pt x="75259" y="604512"/>
                  </a:lnTo>
                  <a:cubicBezTo>
                    <a:pt x="33695" y="604512"/>
                    <a:pt x="0" y="570818"/>
                    <a:pt x="0" y="529253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child gets angry and walks away from the group. What would you do?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38014" y="6963042"/>
            <a:ext cx="3086100" cy="2295258"/>
            <a:chOff x="0" y="0"/>
            <a:chExt cx="812800" cy="6045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604512"/>
            </a:xfrm>
            <a:custGeom>
              <a:avLst/>
              <a:gdLst/>
              <a:ahLst/>
              <a:cxnLst/>
              <a:rect l="l" t="t" r="r" b="b"/>
              <a:pathLst>
                <a:path w="812800" h="604512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29253"/>
                  </a:lnTo>
                  <a:cubicBezTo>
                    <a:pt x="812800" y="570818"/>
                    <a:pt x="779105" y="604512"/>
                    <a:pt x="737541" y="604512"/>
                  </a:cubicBezTo>
                  <a:lnTo>
                    <a:pt x="75259" y="604512"/>
                  </a:lnTo>
                  <a:cubicBezTo>
                    <a:pt x="33695" y="604512"/>
                    <a:pt x="0" y="570818"/>
                    <a:pt x="0" y="529253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12800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Two friends argue and both feel hurt. What do you do to help them resolve the conflict?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926931" y="1000125"/>
            <a:ext cx="643413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act out and develop real helping situations.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820646" y="8315325"/>
            <a:ext cx="311003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Helping means listening and, if necessary,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asking an adult for help.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26931" y="1000125"/>
            <a:ext cx="643413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act out and develop real helping situations.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135369" y="4255959"/>
            <a:ext cx="6115428" cy="27070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12037204" y="4255959"/>
            <a:ext cx="6024470" cy="27070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6206028" y="6596941"/>
            <a:ext cx="3417917" cy="3690059"/>
          </a:xfrm>
          <a:custGeom>
            <a:avLst/>
            <a:gdLst/>
            <a:ahLst/>
            <a:cxnLst/>
            <a:rect l="l" t="t" r="r" b="b"/>
            <a:pathLst>
              <a:path w="3417917" h="3690059">
                <a:moveTo>
                  <a:pt x="0" y="0"/>
                </a:moveTo>
                <a:lnTo>
                  <a:pt x="3417917" y="0"/>
                </a:lnTo>
                <a:lnTo>
                  <a:pt x="3417917" y="3690059"/>
                </a:lnTo>
                <a:lnTo>
                  <a:pt x="0" y="369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9820646" y="8315325"/>
            <a:ext cx="311003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Helping means listening and, if necessary,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asking an adult for help.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1462674" y="6963042"/>
            <a:ext cx="3196086" cy="2295258"/>
            <a:chOff x="0" y="0"/>
            <a:chExt cx="841768" cy="6045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41768" cy="604512"/>
            </a:xfrm>
            <a:custGeom>
              <a:avLst/>
              <a:gdLst/>
              <a:ahLst/>
              <a:cxnLst/>
              <a:rect l="l" t="t" r="r" b="b"/>
              <a:pathLst>
                <a:path w="841768" h="604512">
                  <a:moveTo>
                    <a:pt x="72669" y="0"/>
                  </a:moveTo>
                  <a:lnTo>
                    <a:pt x="769098" y="0"/>
                  </a:lnTo>
                  <a:cubicBezTo>
                    <a:pt x="809232" y="0"/>
                    <a:pt x="841768" y="32535"/>
                    <a:pt x="841768" y="72669"/>
                  </a:cubicBezTo>
                  <a:lnTo>
                    <a:pt x="841768" y="531843"/>
                  </a:lnTo>
                  <a:cubicBezTo>
                    <a:pt x="841768" y="571977"/>
                    <a:pt x="809232" y="604512"/>
                    <a:pt x="769098" y="604512"/>
                  </a:cubicBezTo>
                  <a:lnTo>
                    <a:pt x="72669" y="604512"/>
                  </a:lnTo>
                  <a:cubicBezTo>
                    <a:pt x="32535" y="604512"/>
                    <a:pt x="0" y="571977"/>
                    <a:pt x="0" y="531843"/>
                  </a:cubicBezTo>
                  <a:lnTo>
                    <a:pt x="0" y="72669"/>
                  </a:lnTo>
                  <a:cubicBezTo>
                    <a:pt x="0" y="32535"/>
                    <a:pt x="32535" y="0"/>
                    <a:pt x="7266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41768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Someone is crying after the break. How can you help?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518624" y="6963042"/>
            <a:ext cx="3086100" cy="2295258"/>
            <a:chOff x="0" y="0"/>
            <a:chExt cx="812800" cy="6045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604512"/>
            </a:xfrm>
            <a:custGeom>
              <a:avLst/>
              <a:gdLst/>
              <a:ahLst/>
              <a:cxnLst/>
              <a:rect l="l" t="t" r="r" b="b"/>
              <a:pathLst>
                <a:path w="812800" h="604512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29253"/>
                  </a:lnTo>
                  <a:cubicBezTo>
                    <a:pt x="812800" y="570818"/>
                    <a:pt x="779105" y="604512"/>
                    <a:pt x="737541" y="604512"/>
                  </a:cubicBezTo>
                  <a:lnTo>
                    <a:pt x="75259" y="604512"/>
                  </a:lnTo>
                  <a:cubicBezTo>
                    <a:pt x="33695" y="604512"/>
                    <a:pt x="0" y="570818"/>
                    <a:pt x="0" y="529253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12800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child gets angry and walks away from the group. What would you do?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50796" y="1899557"/>
            <a:ext cx="5786408" cy="4131327"/>
            <a:chOff x="0" y="0"/>
            <a:chExt cx="1523992" cy="108808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23992" cy="1088086"/>
            </a:xfrm>
            <a:custGeom>
              <a:avLst/>
              <a:gdLst/>
              <a:ahLst/>
              <a:cxnLst/>
              <a:rect l="l" t="t" r="r" b="b"/>
              <a:pathLst>
                <a:path w="1523992" h="1088086">
                  <a:moveTo>
                    <a:pt x="40138" y="0"/>
                  </a:moveTo>
                  <a:lnTo>
                    <a:pt x="1483854" y="0"/>
                  </a:lnTo>
                  <a:cubicBezTo>
                    <a:pt x="1494499" y="0"/>
                    <a:pt x="1504708" y="4229"/>
                    <a:pt x="1512236" y="11756"/>
                  </a:cubicBezTo>
                  <a:cubicBezTo>
                    <a:pt x="1519763" y="19284"/>
                    <a:pt x="1523992" y="29493"/>
                    <a:pt x="1523992" y="40138"/>
                  </a:cubicBezTo>
                  <a:lnTo>
                    <a:pt x="1523992" y="1047948"/>
                  </a:lnTo>
                  <a:cubicBezTo>
                    <a:pt x="1523992" y="1058593"/>
                    <a:pt x="1519763" y="1068802"/>
                    <a:pt x="1512236" y="1076330"/>
                  </a:cubicBezTo>
                  <a:cubicBezTo>
                    <a:pt x="1504708" y="1083857"/>
                    <a:pt x="1494499" y="1088086"/>
                    <a:pt x="1483854" y="1088086"/>
                  </a:cubicBezTo>
                  <a:lnTo>
                    <a:pt x="40138" y="1088086"/>
                  </a:lnTo>
                  <a:cubicBezTo>
                    <a:pt x="29493" y="1088086"/>
                    <a:pt x="19284" y="1083857"/>
                    <a:pt x="11756" y="1076330"/>
                  </a:cubicBezTo>
                  <a:cubicBezTo>
                    <a:pt x="4229" y="1068802"/>
                    <a:pt x="0" y="1058593"/>
                    <a:pt x="0" y="1047948"/>
                  </a:cubicBezTo>
                  <a:lnTo>
                    <a:pt x="0" y="40138"/>
                  </a:lnTo>
                  <a:cubicBezTo>
                    <a:pt x="0" y="29493"/>
                    <a:pt x="4229" y="19284"/>
                    <a:pt x="11756" y="11756"/>
                  </a:cubicBezTo>
                  <a:cubicBezTo>
                    <a:pt x="19284" y="4229"/>
                    <a:pt x="29493" y="0"/>
                    <a:pt x="4013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523992" cy="111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Two friends argue and both feel hurt. What do you do to help them resolve the conflict?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26931" y="1000125"/>
            <a:ext cx="643413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act out and develop real helping situations.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4303" y="3805706"/>
            <a:ext cx="6521188" cy="315733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11762509" y="3805706"/>
            <a:ext cx="6390122" cy="315733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6206028" y="6596941"/>
            <a:ext cx="3417917" cy="3690059"/>
          </a:xfrm>
          <a:custGeom>
            <a:avLst/>
            <a:gdLst/>
            <a:ahLst/>
            <a:cxnLst/>
            <a:rect l="l" t="t" r="r" b="b"/>
            <a:pathLst>
              <a:path w="3417917" h="3690059">
                <a:moveTo>
                  <a:pt x="0" y="0"/>
                </a:moveTo>
                <a:lnTo>
                  <a:pt x="3417917" y="0"/>
                </a:lnTo>
                <a:lnTo>
                  <a:pt x="3417917" y="3690059"/>
                </a:lnTo>
                <a:lnTo>
                  <a:pt x="0" y="369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9820646" y="8315325"/>
            <a:ext cx="311003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Helping means listening and, if necessary,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asking an adult for help.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554588" y="6963042"/>
            <a:ext cx="3196086" cy="2295258"/>
            <a:chOff x="0" y="0"/>
            <a:chExt cx="841768" cy="6045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41768" cy="604512"/>
            </a:xfrm>
            <a:custGeom>
              <a:avLst/>
              <a:gdLst/>
              <a:ahLst/>
              <a:cxnLst/>
              <a:rect l="l" t="t" r="r" b="b"/>
              <a:pathLst>
                <a:path w="841768" h="604512">
                  <a:moveTo>
                    <a:pt x="72669" y="0"/>
                  </a:moveTo>
                  <a:lnTo>
                    <a:pt x="769098" y="0"/>
                  </a:lnTo>
                  <a:cubicBezTo>
                    <a:pt x="809232" y="0"/>
                    <a:pt x="841768" y="32535"/>
                    <a:pt x="841768" y="72669"/>
                  </a:cubicBezTo>
                  <a:lnTo>
                    <a:pt x="841768" y="531843"/>
                  </a:lnTo>
                  <a:cubicBezTo>
                    <a:pt x="841768" y="571977"/>
                    <a:pt x="809232" y="604512"/>
                    <a:pt x="769098" y="604512"/>
                  </a:cubicBezTo>
                  <a:lnTo>
                    <a:pt x="72669" y="604512"/>
                  </a:lnTo>
                  <a:cubicBezTo>
                    <a:pt x="32535" y="604512"/>
                    <a:pt x="0" y="571977"/>
                    <a:pt x="0" y="531843"/>
                  </a:cubicBezTo>
                  <a:lnTo>
                    <a:pt x="0" y="72669"/>
                  </a:lnTo>
                  <a:cubicBezTo>
                    <a:pt x="0" y="32535"/>
                    <a:pt x="32535" y="0"/>
                    <a:pt x="7266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41768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Someone is crying after the break. How can you help?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206028" y="1899557"/>
            <a:ext cx="5786408" cy="4131327"/>
            <a:chOff x="0" y="0"/>
            <a:chExt cx="1523992" cy="10880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23992" cy="1088086"/>
            </a:xfrm>
            <a:custGeom>
              <a:avLst/>
              <a:gdLst/>
              <a:ahLst/>
              <a:cxnLst/>
              <a:rect l="l" t="t" r="r" b="b"/>
              <a:pathLst>
                <a:path w="1523992" h="1088086">
                  <a:moveTo>
                    <a:pt x="40138" y="0"/>
                  </a:moveTo>
                  <a:lnTo>
                    <a:pt x="1483854" y="0"/>
                  </a:lnTo>
                  <a:cubicBezTo>
                    <a:pt x="1494499" y="0"/>
                    <a:pt x="1504708" y="4229"/>
                    <a:pt x="1512236" y="11756"/>
                  </a:cubicBezTo>
                  <a:cubicBezTo>
                    <a:pt x="1519763" y="19284"/>
                    <a:pt x="1523992" y="29493"/>
                    <a:pt x="1523992" y="40138"/>
                  </a:cubicBezTo>
                  <a:lnTo>
                    <a:pt x="1523992" y="1047948"/>
                  </a:lnTo>
                  <a:cubicBezTo>
                    <a:pt x="1523992" y="1058593"/>
                    <a:pt x="1519763" y="1068802"/>
                    <a:pt x="1512236" y="1076330"/>
                  </a:cubicBezTo>
                  <a:cubicBezTo>
                    <a:pt x="1504708" y="1083857"/>
                    <a:pt x="1494499" y="1088086"/>
                    <a:pt x="1483854" y="1088086"/>
                  </a:cubicBezTo>
                  <a:lnTo>
                    <a:pt x="40138" y="1088086"/>
                  </a:lnTo>
                  <a:cubicBezTo>
                    <a:pt x="29493" y="1088086"/>
                    <a:pt x="19284" y="1083857"/>
                    <a:pt x="11756" y="1076330"/>
                  </a:cubicBezTo>
                  <a:cubicBezTo>
                    <a:pt x="4229" y="1068802"/>
                    <a:pt x="0" y="1058593"/>
                    <a:pt x="0" y="1047948"/>
                  </a:cubicBezTo>
                  <a:lnTo>
                    <a:pt x="0" y="40138"/>
                  </a:lnTo>
                  <a:cubicBezTo>
                    <a:pt x="0" y="29493"/>
                    <a:pt x="4229" y="19284"/>
                    <a:pt x="11756" y="11756"/>
                  </a:cubicBezTo>
                  <a:cubicBezTo>
                    <a:pt x="19284" y="4229"/>
                    <a:pt x="29493" y="0"/>
                    <a:pt x="4013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523992" cy="111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child gets angry and walks away from the group. What would you do?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110469" y="6963042"/>
            <a:ext cx="3877424" cy="2295258"/>
            <a:chOff x="0" y="0"/>
            <a:chExt cx="1021215" cy="60451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21215" cy="604512"/>
            </a:xfrm>
            <a:custGeom>
              <a:avLst/>
              <a:gdLst/>
              <a:ahLst/>
              <a:cxnLst/>
              <a:rect l="l" t="t" r="r" b="b"/>
              <a:pathLst>
                <a:path w="1021215" h="604512">
                  <a:moveTo>
                    <a:pt x="59900" y="0"/>
                  </a:moveTo>
                  <a:lnTo>
                    <a:pt x="961315" y="0"/>
                  </a:lnTo>
                  <a:cubicBezTo>
                    <a:pt x="994396" y="0"/>
                    <a:pt x="1021215" y="26818"/>
                    <a:pt x="1021215" y="59900"/>
                  </a:cubicBezTo>
                  <a:lnTo>
                    <a:pt x="1021215" y="544612"/>
                  </a:lnTo>
                  <a:cubicBezTo>
                    <a:pt x="1021215" y="560499"/>
                    <a:pt x="1014904" y="575735"/>
                    <a:pt x="1003670" y="586968"/>
                  </a:cubicBezTo>
                  <a:cubicBezTo>
                    <a:pt x="992437" y="598201"/>
                    <a:pt x="977201" y="604512"/>
                    <a:pt x="961315" y="604512"/>
                  </a:cubicBezTo>
                  <a:lnTo>
                    <a:pt x="59900" y="604512"/>
                  </a:lnTo>
                  <a:cubicBezTo>
                    <a:pt x="44014" y="604512"/>
                    <a:pt x="28778" y="598201"/>
                    <a:pt x="17544" y="586968"/>
                  </a:cubicBezTo>
                  <a:cubicBezTo>
                    <a:pt x="6311" y="575735"/>
                    <a:pt x="0" y="560499"/>
                    <a:pt x="0" y="544612"/>
                  </a:cubicBezTo>
                  <a:lnTo>
                    <a:pt x="0" y="59900"/>
                  </a:lnTo>
                  <a:cubicBezTo>
                    <a:pt x="0" y="44014"/>
                    <a:pt x="6311" y="28778"/>
                    <a:pt x="17544" y="17544"/>
                  </a:cubicBezTo>
                  <a:cubicBezTo>
                    <a:pt x="28778" y="6311"/>
                    <a:pt x="44014" y="0"/>
                    <a:pt x="5990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021215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Two friends argue and both feel hurt. What do you do to help them resolve the conflict?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952865"/>
            <a:ext cx="7719493" cy="8334135"/>
          </a:xfrm>
          <a:custGeom>
            <a:avLst/>
            <a:gdLst/>
            <a:ahLst/>
            <a:cxnLst/>
            <a:rect l="l" t="t" r="r" b="b"/>
            <a:pathLst>
              <a:path w="7719493" h="8334135">
                <a:moveTo>
                  <a:pt x="0" y="0"/>
                </a:moveTo>
                <a:lnTo>
                  <a:pt x="7719493" y="0"/>
                </a:lnTo>
                <a:lnTo>
                  <a:pt x="7719493" y="8334135"/>
                </a:lnTo>
                <a:lnTo>
                  <a:pt x="0" y="83341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1396342" y="2714960"/>
            <a:ext cx="3110038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616146" y="3940338"/>
            <a:ext cx="6670431" cy="457200"/>
            <a:chOff x="0" y="0"/>
            <a:chExt cx="8893908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781148" y="730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Everyone has mental health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696251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53559" y="4906544"/>
            <a:ext cx="6786080" cy="457200"/>
            <a:chOff x="0" y="0"/>
            <a:chExt cx="9048106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935346" y="476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Asking for help means taking care of yourself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6314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53559" y="5872749"/>
            <a:ext cx="6795605" cy="457200"/>
            <a:chOff x="0" y="0"/>
            <a:chExt cx="9060806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948046" y="730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are not alone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6314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024351" y="7044324"/>
            <a:ext cx="585401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Your wellbeing matters. Talking about it is also a form of self-care.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412D75A-E774-43C7-597C-06CD39795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2894" y="2136969"/>
            <a:ext cx="6693576" cy="6013062"/>
          </a:xfrm>
          <a:custGeom>
            <a:avLst/>
            <a:gdLst/>
            <a:ahLst/>
            <a:cxnLst/>
            <a:rect l="l" t="t" r="r" b="b"/>
            <a:pathLst>
              <a:path w="6693576" h="6013062">
                <a:moveTo>
                  <a:pt x="0" y="0"/>
                </a:moveTo>
                <a:lnTo>
                  <a:pt x="6693576" y="0"/>
                </a:lnTo>
                <a:lnTo>
                  <a:pt x="6693576" y="6013062"/>
                </a:lnTo>
                <a:lnTo>
                  <a:pt x="0" y="6013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858001" y="1038225"/>
            <a:ext cx="45720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Today we will...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897805" y="2585655"/>
            <a:ext cx="6713220" cy="457200"/>
            <a:chOff x="0" y="0"/>
            <a:chExt cx="8950960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Understand what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 health is.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897805" y="5940909"/>
            <a:ext cx="6713220" cy="615315"/>
            <a:chOff x="0" y="0"/>
            <a:chExt cx="8950960" cy="820420"/>
          </a:xfrm>
        </p:grpSpPr>
        <p:sp>
          <p:nvSpPr>
            <p:cNvPr id="8" name="TextBox 8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Get to know our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“emotion reservoir” and understand how we can fill it.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897805" y="3303501"/>
            <a:ext cx="7476573" cy="624840"/>
            <a:chOff x="0" y="0"/>
            <a:chExt cx="9968765" cy="833120"/>
          </a:xfrm>
        </p:grpSpPr>
        <p:sp>
          <p:nvSpPr>
            <p:cNvPr id="11" name="TextBox 11"/>
            <p:cNvSpPr txBox="1"/>
            <p:nvPr/>
          </p:nvSpPr>
          <p:spPr>
            <a:xfrm>
              <a:off x="838200" y="-8255"/>
              <a:ext cx="913056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 the difference between “feeling stressed” and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 mental health problem.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897805" y="6816870"/>
            <a:ext cx="6713220" cy="457200"/>
            <a:chOff x="0" y="0"/>
            <a:chExt cx="8950960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Discover who can help us.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897805" y="4188987"/>
            <a:ext cx="6713220" cy="615315"/>
            <a:chOff x="0" y="0"/>
            <a:chExt cx="8950960" cy="820420"/>
          </a:xfrm>
        </p:grpSpPr>
        <p:sp>
          <p:nvSpPr>
            <p:cNvPr id="17" name="TextBox 17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Recognize the body's signals,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emotions and thoughts.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897805" y="7534716"/>
            <a:ext cx="6713220" cy="457200"/>
            <a:chOff x="0" y="0"/>
            <a:chExt cx="8950960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838200" y="-209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Promote self-care and empathy in the group.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07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897805" y="5064948"/>
            <a:ext cx="6713220" cy="457200"/>
            <a:chOff x="0" y="0"/>
            <a:chExt cx="8950960" cy="609600"/>
          </a:xfrm>
        </p:grpSpPr>
        <p:sp>
          <p:nvSpPr>
            <p:cNvPr id="23" name="TextBox 23"/>
            <p:cNvSpPr txBox="1"/>
            <p:nvPr/>
          </p:nvSpPr>
          <p:spPr>
            <a:xfrm>
              <a:off x="838200" y="-209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 exercises to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calm down and feel better.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15118" y="3475017"/>
            <a:ext cx="3857765" cy="3336966"/>
          </a:xfrm>
          <a:custGeom>
            <a:avLst/>
            <a:gdLst/>
            <a:ahLst/>
            <a:cxnLst/>
            <a:rect l="l" t="t" r="r" b="b"/>
            <a:pathLst>
              <a:path w="3857765" h="3336966">
                <a:moveTo>
                  <a:pt x="0" y="0"/>
                </a:moveTo>
                <a:lnTo>
                  <a:pt x="3857764" y="0"/>
                </a:lnTo>
                <a:lnTo>
                  <a:pt x="3857764" y="3336966"/>
                </a:lnTo>
                <a:lnTo>
                  <a:pt x="0" y="33369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707737" y="2423917"/>
            <a:ext cx="3906080" cy="1413057"/>
            <a:chOff x="0" y="0"/>
            <a:chExt cx="1028762" cy="372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28762" cy="372163"/>
            </a:xfrm>
            <a:custGeom>
              <a:avLst/>
              <a:gdLst/>
              <a:ahLst/>
              <a:cxnLst/>
              <a:rect l="l" t="t" r="r" b="b"/>
              <a:pathLst>
                <a:path w="1028762" h="372163">
                  <a:moveTo>
                    <a:pt x="59461" y="0"/>
                  </a:moveTo>
                  <a:lnTo>
                    <a:pt x="969301" y="0"/>
                  </a:lnTo>
                  <a:cubicBezTo>
                    <a:pt x="1002140" y="0"/>
                    <a:pt x="1028762" y="26621"/>
                    <a:pt x="1028762" y="59461"/>
                  </a:cubicBezTo>
                  <a:lnTo>
                    <a:pt x="1028762" y="312703"/>
                  </a:lnTo>
                  <a:cubicBezTo>
                    <a:pt x="1028762" y="345542"/>
                    <a:pt x="1002140" y="372163"/>
                    <a:pt x="969301" y="372163"/>
                  </a:cubicBezTo>
                  <a:lnTo>
                    <a:pt x="59461" y="372163"/>
                  </a:lnTo>
                  <a:cubicBezTo>
                    <a:pt x="26621" y="372163"/>
                    <a:pt x="0" y="345542"/>
                    <a:pt x="0" y="312703"/>
                  </a:cubicBezTo>
                  <a:lnTo>
                    <a:pt x="0" y="59461"/>
                  </a:lnTo>
                  <a:cubicBezTo>
                    <a:pt x="0" y="26621"/>
                    <a:pt x="26621" y="0"/>
                    <a:pt x="59461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028762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respect everyone.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4402" y="4655673"/>
            <a:ext cx="3906080" cy="1413057"/>
            <a:chOff x="0" y="0"/>
            <a:chExt cx="1028762" cy="3721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28762" cy="372163"/>
            </a:xfrm>
            <a:custGeom>
              <a:avLst/>
              <a:gdLst/>
              <a:ahLst/>
              <a:cxnLst/>
              <a:rect l="l" t="t" r="r" b="b"/>
              <a:pathLst>
                <a:path w="1028762" h="372163">
                  <a:moveTo>
                    <a:pt x="59461" y="0"/>
                  </a:moveTo>
                  <a:lnTo>
                    <a:pt x="969301" y="0"/>
                  </a:lnTo>
                  <a:cubicBezTo>
                    <a:pt x="1002140" y="0"/>
                    <a:pt x="1028762" y="26621"/>
                    <a:pt x="1028762" y="59461"/>
                  </a:cubicBezTo>
                  <a:lnTo>
                    <a:pt x="1028762" y="312703"/>
                  </a:lnTo>
                  <a:cubicBezTo>
                    <a:pt x="1028762" y="345542"/>
                    <a:pt x="1002140" y="372163"/>
                    <a:pt x="969301" y="372163"/>
                  </a:cubicBezTo>
                  <a:lnTo>
                    <a:pt x="59461" y="372163"/>
                  </a:lnTo>
                  <a:cubicBezTo>
                    <a:pt x="26621" y="372163"/>
                    <a:pt x="0" y="345542"/>
                    <a:pt x="0" y="312703"/>
                  </a:cubicBezTo>
                  <a:lnTo>
                    <a:pt x="0" y="59461"/>
                  </a:lnTo>
                  <a:cubicBezTo>
                    <a:pt x="0" y="26621"/>
                    <a:pt x="26621" y="0"/>
                    <a:pt x="59461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028762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only share what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want.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11792" y="7200900"/>
            <a:ext cx="3906080" cy="1413057"/>
            <a:chOff x="0" y="0"/>
            <a:chExt cx="1028762" cy="3721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8762" cy="372163"/>
            </a:xfrm>
            <a:custGeom>
              <a:avLst/>
              <a:gdLst/>
              <a:ahLst/>
              <a:cxnLst/>
              <a:rect l="l" t="t" r="r" b="b"/>
              <a:pathLst>
                <a:path w="1028762" h="372163">
                  <a:moveTo>
                    <a:pt x="59461" y="0"/>
                  </a:moveTo>
                  <a:lnTo>
                    <a:pt x="969301" y="0"/>
                  </a:lnTo>
                  <a:cubicBezTo>
                    <a:pt x="1002140" y="0"/>
                    <a:pt x="1028762" y="26621"/>
                    <a:pt x="1028762" y="59461"/>
                  </a:cubicBezTo>
                  <a:lnTo>
                    <a:pt x="1028762" y="312703"/>
                  </a:lnTo>
                  <a:cubicBezTo>
                    <a:pt x="1028762" y="345542"/>
                    <a:pt x="1002140" y="372163"/>
                    <a:pt x="969301" y="372163"/>
                  </a:cubicBezTo>
                  <a:lnTo>
                    <a:pt x="59461" y="372163"/>
                  </a:lnTo>
                  <a:cubicBezTo>
                    <a:pt x="26621" y="372163"/>
                    <a:pt x="0" y="345542"/>
                    <a:pt x="0" y="312703"/>
                  </a:cubicBezTo>
                  <a:lnTo>
                    <a:pt x="0" y="59461"/>
                  </a:lnTo>
                  <a:cubicBezTo>
                    <a:pt x="0" y="26621"/>
                    <a:pt x="26621" y="0"/>
                    <a:pt x="59461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028762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talk about general situations,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not personal things.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632190" y="4655673"/>
            <a:ext cx="3627110" cy="1413057"/>
            <a:chOff x="0" y="0"/>
            <a:chExt cx="955288" cy="37216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5288" cy="372163"/>
            </a:xfrm>
            <a:custGeom>
              <a:avLst/>
              <a:gdLst/>
              <a:ahLst/>
              <a:cxnLst/>
              <a:rect l="l" t="t" r="r" b="b"/>
              <a:pathLst>
                <a:path w="955288" h="372163">
                  <a:moveTo>
                    <a:pt x="64034" y="0"/>
                  </a:moveTo>
                  <a:lnTo>
                    <a:pt x="891255" y="0"/>
                  </a:lnTo>
                  <a:cubicBezTo>
                    <a:pt x="926619" y="0"/>
                    <a:pt x="955288" y="28669"/>
                    <a:pt x="955288" y="64034"/>
                  </a:cubicBezTo>
                  <a:lnTo>
                    <a:pt x="955288" y="308129"/>
                  </a:lnTo>
                  <a:cubicBezTo>
                    <a:pt x="955288" y="343494"/>
                    <a:pt x="926619" y="372163"/>
                    <a:pt x="891255" y="372163"/>
                  </a:cubicBezTo>
                  <a:lnTo>
                    <a:pt x="64034" y="372163"/>
                  </a:lnTo>
                  <a:cubicBezTo>
                    <a:pt x="28669" y="372163"/>
                    <a:pt x="0" y="343494"/>
                    <a:pt x="0" y="308129"/>
                  </a:cubicBezTo>
                  <a:lnTo>
                    <a:pt x="0" y="64034"/>
                  </a:lnTo>
                  <a:cubicBezTo>
                    <a:pt x="0" y="28669"/>
                    <a:pt x="28669" y="0"/>
                    <a:pt x="64034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955288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There are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 right or wrong answers.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971238" y="2423917"/>
            <a:ext cx="3627110" cy="1413057"/>
            <a:chOff x="0" y="0"/>
            <a:chExt cx="955288" cy="37216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5288" cy="372163"/>
            </a:xfrm>
            <a:custGeom>
              <a:avLst/>
              <a:gdLst/>
              <a:ahLst/>
              <a:cxnLst/>
              <a:rect l="l" t="t" r="r" b="b"/>
              <a:pathLst>
                <a:path w="955288" h="372163">
                  <a:moveTo>
                    <a:pt x="64034" y="0"/>
                  </a:moveTo>
                  <a:lnTo>
                    <a:pt x="891255" y="0"/>
                  </a:lnTo>
                  <a:cubicBezTo>
                    <a:pt x="926619" y="0"/>
                    <a:pt x="955288" y="28669"/>
                    <a:pt x="955288" y="64034"/>
                  </a:cubicBezTo>
                  <a:lnTo>
                    <a:pt x="955288" y="308129"/>
                  </a:lnTo>
                  <a:cubicBezTo>
                    <a:pt x="955288" y="343494"/>
                    <a:pt x="926619" y="372163"/>
                    <a:pt x="891255" y="372163"/>
                  </a:cubicBezTo>
                  <a:lnTo>
                    <a:pt x="64034" y="372163"/>
                  </a:lnTo>
                  <a:cubicBezTo>
                    <a:pt x="28669" y="372163"/>
                    <a:pt x="0" y="343494"/>
                    <a:pt x="0" y="308129"/>
                  </a:cubicBezTo>
                  <a:lnTo>
                    <a:pt x="0" y="64034"/>
                  </a:lnTo>
                  <a:cubicBezTo>
                    <a:pt x="0" y="28669"/>
                    <a:pt x="28669" y="0"/>
                    <a:pt x="64034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955288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Everyone participates as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they can.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5972383" y="3086100"/>
            <a:ext cx="5878286" cy="4114800"/>
          </a:xfrm>
          <a:custGeom>
            <a:avLst/>
            <a:gdLst/>
            <a:ahLst/>
            <a:cxnLst/>
            <a:rect l="l" t="t" r="r" b="b"/>
            <a:pathLst>
              <a:path w="5878286" h="4114800">
                <a:moveTo>
                  <a:pt x="0" y="0"/>
                </a:moveTo>
                <a:lnTo>
                  <a:pt x="5878285" y="0"/>
                </a:lnTo>
                <a:lnTo>
                  <a:pt x="5878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TextBox 19"/>
          <p:cNvSpPr txBox="1"/>
          <p:nvPr/>
        </p:nvSpPr>
        <p:spPr>
          <a:xfrm>
            <a:off x="5638800" y="1038225"/>
            <a:ext cx="70104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Before we start, remember: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2826" y="7269254"/>
            <a:ext cx="4218727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matters: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want this to be a safe, calm and welcoming space for everyone.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467517" y="1849088"/>
            <a:ext cx="1741587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1.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mental health?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4268" y="1554586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Blackboard or screen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We will reflect together on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 health.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4268" y="1554586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517506" y="1028700"/>
            <a:ext cx="6384444" cy="1862521"/>
            <a:chOff x="0" y="0"/>
            <a:chExt cx="1681500" cy="490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1500" cy="490541"/>
            </a:xfrm>
            <a:custGeom>
              <a:avLst/>
              <a:gdLst/>
              <a:ahLst/>
              <a:cxnLst/>
              <a:rect l="l" t="t" r="r" b="b"/>
              <a:pathLst>
                <a:path w="1681500" h="490541">
                  <a:moveTo>
                    <a:pt x="36379" y="0"/>
                  </a:moveTo>
                  <a:lnTo>
                    <a:pt x="1645121" y="0"/>
                  </a:lnTo>
                  <a:cubicBezTo>
                    <a:pt x="1654769" y="0"/>
                    <a:pt x="1664022" y="3833"/>
                    <a:pt x="1670845" y="10655"/>
                  </a:cubicBezTo>
                  <a:cubicBezTo>
                    <a:pt x="1677667" y="17477"/>
                    <a:pt x="1681500" y="26730"/>
                    <a:pt x="1681500" y="36379"/>
                  </a:cubicBezTo>
                  <a:lnTo>
                    <a:pt x="1681500" y="454162"/>
                  </a:lnTo>
                  <a:cubicBezTo>
                    <a:pt x="1681500" y="463810"/>
                    <a:pt x="1677667" y="473063"/>
                    <a:pt x="1670845" y="479886"/>
                  </a:cubicBezTo>
                  <a:cubicBezTo>
                    <a:pt x="1664022" y="486708"/>
                    <a:pt x="1654769" y="490541"/>
                    <a:pt x="1645121" y="490541"/>
                  </a:cubicBezTo>
                  <a:lnTo>
                    <a:pt x="36379" y="490541"/>
                  </a:lnTo>
                  <a:cubicBezTo>
                    <a:pt x="26730" y="490541"/>
                    <a:pt x="17477" y="486708"/>
                    <a:pt x="10655" y="479886"/>
                  </a:cubicBezTo>
                  <a:cubicBezTo>
                    <a:pt x="3833" y="473063"/>
                    <a:pt x="0" y="463810"/>
                    <a:pt x="0" y="454162"/>
                  </a:cubicBezTo>
                  <a:lnTo>
                    <a:pt x="0" y="36379"/>
                  </a:lnTo>
                  <a:cubicBezTo>
                    <a:pt x="0" y="26730"/>
                    <a:pt x="3833" y="17477"/>
                    <a:pt x="10655" y="10655"/>
                  </a:cubicBezTo>
                  <a:cubicBezTo>
                    <a:pt x="17477" y="3833"/>
                    <a:pt x="26730" y="0"/>
                    <a:pt x="3637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1500" cy="519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does mental health mean to you?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17506" y="3515919"/>
            <a:ext cx="6384444" cy="1862521"/>
            <a:chOff x="0" y="0"/>
            <a:chExt cx="1681500" cy="490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1500" cy="490541"/>
            </a:xfrm>
            <a:custGeom>
              <a:avLst/>
              <a:gdLst/>
              <a:ahLst/>
              <a:cxnLst/>
              <a:rect l="l" t="t" r="r" b="b"/>
              <a:pathLst>
                <a:path w="1681500" h="490541">
                  <a:moveTo>
                    <a:pt x="36379" y="0"/>
                  </a:moveTo>
                  <a:lnTo>
                    <a:pt x="1645121" y="0"/>
                  </a:lnTo>
                  <a:cubicBezTo>
                    <a:pt x="1654769" y="0"/>
                    <a:pt x="1664022" y="3833"/>
                    <a:pt x="1670845" y="10655"/>
                  </a:cubicBezTo>
                  <a:cubicBezTo>
                    <a:pt x="1677667" y="17477"/>
                    <a:pt x="1681500" y="26730"/>
                    <a:pt x="1681500" y="36379"/>
                  </a:cubicBezTo>
                  <a:lnTo>
                    <a:pt x="1681500" y="454162"/>
                  </a:lnTo>
                  <a:cubicBezTo>
                    <a:pt x="1681500" y="463810"/>
                    <a:pt x="1677667" y="473063"/>
                    <a:pt x="1670845" y="479886"/>
                  </a:cubicBezTo>
                  <a:cubicBezTo>
                    <a:pt x="1664022" y="486708"/>
                    <a:pt x="1654769" y="490541"/>
                    <a:pt x="1645121" y="490541"/>
                  </a:cubicBezTo>
                  <a:lnTo>
                    <a:pt x="36379" y="490541"/>
                  </a:lnTo>
                  <a:cubicBezTo>
                    <a:pt x="26730" y="490541"/>
                    <a:pt x="17477" y="486708"/>
                    <a:pt x="10655" y="479886"/>
                  </a:cubicBezTo>
                  <a:cubicBezTo>
                    <a:pt x="3833" y="473063"/>
                    <a:pt x="0" y="463810"/>
                    <a:pt x="0" y="454162"/>
                  </a:cubicBezTo>
                  <a:lnTo>
                    <a:pt x="0" y="36379"/>
                  </a:lnTo>
                  <a:cubicBezTo>
                    <a:pt x="0" y="26730"/>
                    <a:pt x="3833" y="17477"/>
                    <a:pt x="10655" y="10655"/>
                  </a:cubicBezTo>
                  <a:cubicBezTo>
                    <a:pt x="17477" y="3833"/>
                    <a:pt x="26730" y="0"/>
                    <a:pt x="3637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1500" cy="519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Does it affect the way 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think or feel?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17506" y="6007090"/>
            <a:ext cx="6384444" cy="1862521"/>
            <a:chOff x="0" y="0"/>
            <a:chExt cx="1681500" cy="4905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1500" cy="490541"/>
            </a:xfrm>
            <a:custGeom>
              <a:avLst/>
              <a:gdLst/>
              <a:ahLst/>
              <a:cxnLst/>
              <a:rect l="l" t="t" r="r" b="b"/>
              <a:pathLst>
                <a:path w="1681500" h="490541">
                  <a:moveTo>
                    <a:pt x="36379" y="0"/>
                  </a:moveTo>
                  <a:lnTo>
                    <a:pt x="1645121" y="0"/>
                  </a:lnTo>
                  <a:cubicBezTo>
                    <a:pt x="1654769" y="0"/>
                    <a:pt x="1664022" y="3833"/>
                    <a:pt x="1670845" y="10655"/>
                  </a:cubicBezTo>
                  <a:cubicBezTo>
                    <a:pt x="1677667" y="17477"/>
                    <a:pt x="1681500" y="26730"/>
                    <a:pt x="1681500" y="36379"/>
                  </a:cubicBezTo>
                  <a:lnTo>
                    <a:pt x="1681500" y="454162"/>
                  </a:lnTo>
                  <a:cubicBezTo>
                    <a:pt x="1681500" y="463810"/>
                    <a:pt x="1677667" y="473063"/>
                    <a:pt x="1670845" y="479886"/>
                  </a:cubicBezTo>
                  <a:cubicBezTo>
                    <a:pt x="1664022" y="486708"/>
                    <a:pt x="1654769" y="490541"/>
                    <a:pt x="1645121" y="490541"/>
                  </a:cubicBezTo>
                  <a:lnTo>
                    <a:pt x="36379" y="490541"/>
                  </a:lnTo>
                  <a:cubicBezTo>
                    <a:pt x="26730" y="490541"/>
                    <a:pt x="17477" y="486708"/>
                    <a:pt x="10655" y="479886"/>
                  </a:cubicBezTo>
                  <a:cubicBezTo>
                    <a:pt x="3833" y="473063"/>
                    <a:pt x="0" y="463810"/>
                    <a:pt x="0" y="454162"/>
                  </a:cubicBezTo>
                  <a:lnTo>
                    <a:pt x="0" y="36379"/>
                  </a:lnTo>
                  <a:cubicBezTo>
                    <a:pt x="0" y="26730"/>
                    <a:pt x="3833" y="17477"/>
                    <a:pt x="10655" y="10655"/>
                  </a:cubicBezTo>
                  <a:cubicBezTo>
                    <a:pt x="17477" y="3833"/>
                    <a:pt x="26730" y="0"/>
                    <a:pt x="3637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1500" cy="519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Is it only about problems?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75456" y="8589128"/>
            <a:ext cx="686854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people have mental health, and we must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take care of it.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influences my mental health?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1251</Words>
  <Application>Microsoft Office PowerPoint</Application>
  <PresentationFormat>Custom</PresentationFormat>
  <Paragraphs>210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Poppins</vt:lpstr>
      <vt:lpstr>Poppins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M4_ Mental Health_ Primary School</dc:title>
  <cp:lastModifiedBy>Itzel Gn</cp:lastModifiedBy>
  <cp:revision>2</cp:revision>
  <dcterms:created xsi:type="dcterms:W3CDTF">2006-08-16T00:00:00Z</dcterms:created>
  <dcterms:modified xsi:type="dcterms:W3CDTF">2026-04-03T10:16:00Z</dcterms:modified>
  <dc:identifier>DAHFESglywk</dc:identifier>
</cp:coreProperties>
</file>