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/>
  <p:notesSz cx="6858000" cy="9144000"/>
  <p:embeddedFontLst>
    <p:embeddedFont>
      <p:font typeface="Poppins" panose="00000500000000000000" pitchFamily="2" charset="0"/>
      <p:regular r:id="rId39"/>
      <p:bold r:id="rId40"/>
      <p:italic r:id="rId41"/>
      <p:boldItalic r:id="rId42"/>
    </p:embeddedFont>
    <p:embeddedFont>
      <p:font typeface="Poppins Bold" panose="00000800000000000000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08964"/>
            <a:ext cx="7669073" cy="7669073"/>
          </a:xfrm>
          <a:custGeom>
            <a:avLst/>
            <a:gdLst/>
            <a:ahLst/>
            <a:cxnLst/>
            <a:rect l="l" t="t" r="r" b="b"/>
            <a:pathLst>
              <a:path w="7669073" h="7669073">
                <a:moveTo>
                  <a:pt x="0" y="0"/>
                </a:moveTo>
                <a:lnTo>
                  <a:pt x="7669073" y="0"/>
                </a:lnTo>
                <a:lnTo>
                  <a:pt x="7669073" y="7669072"/>
                </a:lnTo>
                <a:lnTo>
                  <a:pt x="0" y="7669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478678" y="2373441"/>
            <a:ext cx="7780622" cy="3238329"/>
            <a:chOff x="0" y="0"/>
            <a:chExt cx="10374162" cy="43177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74162" cy="4317771"/>
            </a:xfrm>
            <a:custGeom>
              <a:avLst/>
              <a:gdLst/>
              <a:ahLst/>
              <a:cxnLst/>
              <a:rect l="l" t="t" r="r" b="b"/>
              <a:pathLst>
                <a:path w="10374162" h="4317771">
                  <a:moveTo>
                    <a:pt x="0" y="0"/>
                  </a:moveTo>
                  <a:lnTo>
                    <a:pt x="10374162" y="0"/>
                  </a:lnTo>
                  <a:lnTo>
                    <a:pt x="10374162" y="4317771"/>
                  </a:lnTo>
                  <a:lnTo>
                    <a:pt x="0" y="431777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7232" r="-76284" b="-37826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0374162" cy="4317771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832"/>
                </a:lnSpc>
              </a:pPr>
              <a:r>
                <a:rPr lang="en-US" sz="5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4</a:t>
              </a:r>
            </a:p>
            <a:p>
              <a:pPr algn="ctr">
                <a:lnSpc>
                  <a:spcPts val="5832"/>
                </a:lnSpc>
              </a:pPr>
              <a:r>
                <a:rPr lang="en-US" sz="5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Salute mentale</a:t>
              </a:r>
            </a:p>
            <a:p>
              <a:pPr algn="ctr">
                <a:lnSpc>
                  <a:spcPts val="5832"/>
                </a:lnSpc>
              </a:pPr>
              <a:endParaRPr lang="en-US" sz="5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430"/>
                </a:lnSpc>
              </a:pPr>
              <a:r>
                <a:rPr lang="en-US" sz="22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comprendere le nostre emozioni e imparare a prenderci cura di noi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492267" y="8680856"/>
            <a:ext cx="3753445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per la scuola primaria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24268" y="1554586"/>
            <a:ext cx="4887546" cy="8947453"/>
          </a:xfrm>
          <a:custGeom>
            <a:avLst/>
            <a:gdLst/>
            <a:ahLst/>
            <a:cxnLst/>
            <a:rect l="l" t="t" r="r" b="b"/>
            <a:pathLst>
              <a:path w="4887546" h="8947453">
                <a:moveTo>
                  <a:pt x="0" y="0"/>
                </a:moveTo>
                <a:lnTo>
                  <a:pt x="4887546" y="0"/>
                </a:lnTo>
                <a:lnTo>
                  <a:pt x="4887546" y="8947453"/>
                </a:lnTo>
                <a:lnTo>
                  <a:pt x="0" y="8947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869" r="-1086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post-it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431653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Identificare cose che aiutano il nostro benessere e cose che lo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rendono più difficile.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9144000" y="1927602"/>
            <a:ext cx="0" cy="455197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974666" y="1899027"/>
            <a:ext cx="4419126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Fattori di </a:t>
            </a:r>
            <a:r>
              <a:rPr lang="en-US" sz="3000" b="1" dirty="0" err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supporto</a:t>
            </a:r>
            <a:endParaRPr lang="en-US" sz="3000" b="1" dirty="0">
              <a:solidFill>
                <a:srgbClr val="51B26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575815" y="1899027"/>
            <a:ext cx="7416786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71C7D6"/>
                </a:solidFill>
                <a:latin typeface="Poppins Bold"/>
                <a:ea typeface="Poppins Bold"/>
                <a:cs typeface="Poppins Bold"/>
                <a:sym typeface="Poppins Bold"/>
              </a:rPr>
              <a:t>Fattori che rendono più difficile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25234" y="3649855"/>
            <a:ext cx="4517990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Dormire a sufficienza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Amicizie e il sentirsi parte di un gruppo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Movimento / sport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una persona di fiducia (famiglia, insegnanti, amic*)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Tempo all’aria aperta / nella natura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272682" y="3403004"/>
            <a:ext cx="4023051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 scolastico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Troppo tempo davanti agli schermi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Conflitti con amic*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Bullismo o esclusione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Mancanza di sonno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Sentirsi sol*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Pressione per il rendimento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Conflitti familiari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87640" y="8000193"/>
            <a:ext cx="771272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salute mentale dipende da molti fattori, non da uno solo.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242288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Fattori che influenzano la salute mentale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63066" y="828320"/>
            <a:ext cx="8221572" cy="12409919"/>
          </a:xfrm>
          <a:custGeom>
            <a:avLst/>
            <a:gdLst/>
            <a:ahLst/>
            <a:cxnLst/>
            <a:rect l="l" t="t" r="r" b="b"/>
            <a:pathLst>
              <a:path w="8221572" h="12409919">
                <a:moveTo>
                  <a:pt x="0" y="0"/>
                </a:moveTo>
                <a:lnTo>
                  <a:pt x="8221572" y="0"/>
                </a:lnTo>
                <a:lnTo>
                  <a:pt x="8221572" y="12409919"/>
                </a:lnTo>
                <a:lnTo>
                  <a:pt x="0" y="12409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370547" y="8384659"/>
            <a:ext cx="6878460" cy="994245"/>
            <a:chOff x="0" y="0"/>
            <a:chExt cx="1811611" cy="2618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11611" cy="261859"/>
            </a:xfrm>
            <a:custGeom>
              <a:avLst/>
              <a:gdLst/>
              <a:ahLst/>
              <a:cxnLst/>
              <a:rect l="l" t="t" r="r" b="b"/>
              <a:pathLst>
                <a:path w="1811611" h="261859">
                  <a:moveTo>
                    <a:pt x="33766" y="0"/>
                  </a:moveTo>
                  <a:lnTo>
                    <a:pt x="1777845" y="0"/>
                  </a:lnTo>
                  <a:cubicBezTo>
                    <a:pt x="1796493" y="0"/>
                    <a:pt x="1811611" y="15118"/>
                    <a:pt x="1811611" y="33766"/>
                  </a:cubicBezTo>
                  <a:lnTo>
                    <a:pt x="1811611" y="228093"/>
                  </a:lnTo>
                  <a:cubicBezTo>
                    <a:pt x="1811611" y="246741"/>
                    <a:pt x="1796493" y="261859"/>
                    <a:pt x="1777845" y="261859"/>
                  </a:cubicBezTo>
                  <a:lnTo>
                    <a:pt x="33766" y="261859"/>
                  </a:lnTo>
                  <a:cubicBezTo>
                    <a:pt x="15118" y="261859"/>
                    <a:pt x="0" y="246741"/>
                    <a:pt x="0" y="228093"/>
                  </a:cubicBezTo>
                  <a:lnTo>
                    <a:pt x="0" y="33766"/>
                  </a:lnTo>
                  <a:cubicBezTo>
                    <a:pt x="0" y="15118"/>
                    <a:pt x="15118" y="0"/>
                    <a:pt x="3376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811611" cy="2904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22120" y="2158530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Cartoncino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Colori / matite colorate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Tavoli in gruppi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2120" y="5999738"/>
            <a:ext cx="459550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Creeremo in gruppi un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poster sulla salute mentale.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18856" y="8591550"/>
            <a:ext cx="613049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cerchiamo un poster “bello”, ma idee chiare.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20505" y="3743325"/>
            <a:ext cx="3128503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 scolastico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Troppo tempo davanti agli schermi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Conflitti con amic*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Bullismo o esclusione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Mancanza di sonno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Sentirsi sol*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Pressione per il rendimento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Conflitti familiari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3743325"/>
            <a:ext cx="3283631" cy="307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Dormire a sufficienza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Amicizie e il sentirsi parte di un gruppo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Movimento / sport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una persona di fiducia (famiglia, insegnanti, amic*)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Tempo all’aria aperta / nella natura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875709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Conclusione del giorno 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51006" y="3118167"/>
            <a:ext cx="5314337" cy="2404738"/>
            <a:chOff x="0" y="0"/>
            <a:chExt cx="1399661" cy="6333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9661" cy="633347"/>
            </a:xfrm>
            <a:custGeom>
              <a:avLst/>
              <a:gdLst/>
              <a:ahLst/>
              <a:cxnLst/>
              <a:rect l="l" t="t" r="r" b="b"/>
              <a:pathLst>
                <a:path w="1399661" h="633347">
                  <a:moveTo>
                    <a:pt x="43704" y="0"/>
                  </a:moveTo>
                  <a:lnTo>
                    <a:pt x="1355957" y="0"/>
                  </a:lnTo>
                  <a:cubicBezTo>
                    <a:pt x="1380094" y="0"/>
                    <a:pt x="1399661" y="19567"/>
                    <a:pt x="1399661" y="43704"/>
                  </a:cubicBezTo>
                  <a:lnTo>
                    <a:pt x="1399661" y="589643"/>
                  </a:lnTo>
                  <a:cubicBezTo>
                    <a:pt x="1399661" y="613780"/>
                    <a:pt x="1380094" y="633347"/>
                    <a:pt x="1355957" y="633347"/>
                  </a:cubicBezTo>
                  <a:lnTo>
                    <a:pt x="43704" y="633347"/>
                  </a:lnTo>
                  <a:cubicBezTo>
                    <a:pt x="19567" y="633347"/>
                    <a:pt x="0" y="613780"/>
                    <a:pt x="0" y="589643"/>
                  </a:cubicBezTo>
                  <a:lnTo>
                    <a:pt x="0" y="43704"/>
                  </a:lnTo>
                  <a:cubicBezTo>
                    <a:pt x="0" y="19567"/>
                    <a:pt x="19567" y="0"/>
                    <a:pt x="4370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399661" cy="661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Quale idea importante ti porti via oggi sulla salute mentale?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718192" y="1791387"/>
            <a:ext cx="10979790" cy="8495613"/>
          </a:xfrm>
          <a:custGeom>
            <a:avLst/>
            <a:gdLst/>
            <a:ahLst/>
            <a:cxnLst/>
            <a:rect l="l" t="t" r="r" b="b"/>
            <a:pathLst>
              <a:path w="10979790" h="8495613">
                <a:moveTo>
                  <a:pt x="0" y="0"/>
                </a:moveTo>
                <a:lnTo>
                  <a:pt x="10979790" y="0"/>
                </a:lnTo>
                <a:lnTo>
                  <a:pt x="10979790" y="8495613"/>
                </a:lnTo>
                <a:lnTo>
                  <a:pt x="0" y="84956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2712444" y="6225858"/>
            <a:ext cx="299146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Prendersi cura della mente è importante quanto prendersi cura del corpo.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951232" y="1849088"/>
            <a:ext cx="2774156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2.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875709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mi sento?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722120" y="2158530"/>
            <a:ext cx="556260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delle emozioni (opzionali, altamente consigliate)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Testo per la meditazione A2.1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in cerchio</a:t>
            </a:r>
          </a:p>
          <a:p>
            <a:pPr marL="361950" lvl="1" indent="-180975"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22120" y="5999738"/>
            <a:ext cx="4595506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Rifletteremo su come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ci sentiamo.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Useremo le nostre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 come bussola.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Faremo una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breve meditazione.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954589" y="7865446"/>
            <a:ext cx="403908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 che tutte le emozioni sono normali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5613E0-E59E-DEC1-78A3-843CBD258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22850">
            <a:off x="8804949" y="2751883"/>
            <a:ext cx="3024927" cy="43391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4381CD-A408-DA59-42D5-A79913169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3282" y="2115277"/>
            <a:ext cx="2650434" cy="37786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B7A99E-CC77-FCAD-B1A6-BE42FD388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70701">
            <a:off x="13462607" y="2238776"/>
            <a:ext cx="2979946" cy="422830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E67828-436F-0C79-AFA7-5B40EE7A9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037" y="1026264"/>
            <a:ext cx="5909030" cy="8384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A84129-5840-A57F-648D-6593624DD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14424"/>
            <a:ext cx="6261652" cy="8724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F0F899-6564-78B1-27AE-A2CFAAAE9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4424"/>
            <a:ext cx="6232055" cy="872487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54FF75-5245-7B92-9612-2D863D257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56" y="952500"/>
            <a:ext cx="5978380" cy="85758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ABB5CD-DE0B-16BA-557B-296D8F7B2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3645" y="1064099"/>
            <a:ext cx="6015206" cy="85758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17CC4E-C142-56E9-F3AC-526B5EDB1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1001142"/>
            <a:ext cx="6144156" cy="87143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3332988"/>
            <a:ext cx="7315200" cy="3621024"/>
          </a:xfrm>
          <a:custGeom>
            <a:avLst/>
            <a:gdLst/>
            <a:ahLst/>
            <a:cxnLst/>
            <a:rect l="l" t="t" r="r" b="b"/>
            <a:pathLst>
              <a:path w="7315200" h="3621024">
                <a:moveTo>
                  <a:pt x="0" y="0"/>
                </a:moveTo>
                <a:lnTo>
                  <a:pt x="7315200" y="0"/>
                </a:lnTo>
                <a:lnTo>
                  <a:pt x="7315200" y="3621024"/>
                </a:lnTo>
                <a:lnTo>
                  <a:pt x="0" y="3621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029200" y="1038225"/>
            <a:ext cx="82296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parliamo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salute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mentale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77400" y="2888726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ci sentiamo influenza: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77400" y="7804530"/>
            <a:ext cx="608457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persone hanno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giorni buoni e giorni difficili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Parlare di questo ci aiuta a capirci meglio.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677400" y="3588829"/>
            <a:ext cx="6713220" cy="457200"/>
            <a:chOff x="0" y="0"/>
            <a:chExt cx="8950960" cy="609600"/>
          </a:xfrm>
        </p:grpSpPr>
        <p:sp>
          <p:nvSpPr>
            <p:cNvPr id="7" name="TextBox 7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pensiamo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77400" y="4270755"/>
            <a:ext cx="6713220" cy="457200"/>
            <a:chOff x="0" y="0"/>
            <a:chExt cx="8950960" cy="609600"/>
          </a:xfrm>
        </p:grpSpPr>
        <p:sp>
          <p:nvSpPr>
            <p:cNvPr id="10" name="TextBox 10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agiamo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677400" y="4889880"/>
            <a:ext cx="6713220" cy="609600"/>
            <a:chOff x="0" y="0"/>
            <a:chExt cx="8950960" cy="812800"/>
          </a:xfrm>
        </p:grpSpPr>
        <p:sp>
          <p:nvSpPr>
            <p:cNvPr id="13" name="TextBox 13"/>
            <p:cNvSpPr txBox="1"/>
            <p:nvPr/>
          </p:nvSpPr>
          <p:spPr>
            <a:xfrm>
              <a:off x="838200" y="-2857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nostra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concentrazione e il nostro apprendimento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460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77400" y="5642355"/>
            <a:ext cx="6713220" cy="457200"/>
            <a:chOff x="0" y="0"/>
            <a:chExt cx="8950960" cy="609600"/>
          </a:xfrm>
        </p:grpSpPr>
        <p:sp>
          <p:nvSpPr>
            <p:cNvPr id="16" name="TextBox 16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ci relazioniamo con le altre persone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03003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possono sentirsi le altre persone?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46390" y="836902"/>
            <a:ext cx="5405000" cy="7559440"/>
          </a:xfrm>
          <a:custGeom>
            <a:avLst/>
            <a:gdLst/>
            <a:ahLst/>
            <a:cxnLst/>
            <a:rect l="l" t="t" r="r" b="b"/>
            <a:pathLst>
              <a:path w="5405000" h="7559440">
                <a:moveTo>
                  <a:pt x="0" y="0"/>
                </a:moveTo>
                <a:lnTo>
                  <a:pt x="5405000" y="0"/>
                </a:lnTo>
                <a:lnTo>
                  <a:pt x="5405000" y="7559440"/>
                </a:lnTo>
                <a:lnTo>
                  <a:pt x="0" y="7559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264795" y="6505683"/>
            <a:ext cx="5784041" cy="3781317"/>
          </a:xfrm>
          <a:custGeom>
            <a:avLst/>
            <a:gdLst/>
            <a:ahLst/>
            <a:cxnLst/>
            <a:rect l="l" t="t" r="r" b="b"/>
            <a:pathLst>
              <a:path w="5784041" h="3781317">
                <a:moveTo>
                  <a:pt x="0" y="0"/>
                </a:moveTo>
                <a:lnTo>
                  <a:pt x="5784041" y="0"/>
                </a:lnTo>
                <a:lnTo>
                  <a:pt x="5784041" y="3781317"/>
                </a:lnTo>
                <a:lnTo>
                  <a:pt x="0" y="37813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1534115" y="2664796"/>
            <a:ext cx="556260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Disegno A2.2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534115" y="6041054"/>
            <a:ext cx="459550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Osserveremo un disegno e cercheremo di interpretare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si sente la figura.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33997" y="402991"/>
            <a:ext cx="6778928" cy="9481018"/>
          </a:xfrm>
          <a:custGeom>
            <a:avLst/>
            <a:gdLst/>
            <a:ahLst/>
            <a:cxnLst/>
            <a:rect l="l" t="t" r="r" b="b"/>
            <a:pathLst>
              <a:path w="6778928" h="9481018">
                <a:moveTo>
                  <a:pt x="0" y="0"/>
                </a:moveTo>
                <a:lnTo>
                  <a:pt x="6778927" y="0"/>
                </a:lnTo>
                <a:lnTo>
                  <a:pt x="6778927" y="9481018"/>
                </a:lnTo>
                <a:lnTo>
                  <a:pt x="0" y="94810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-184656" y="6882930"/>
            <a:ext cx="5784041" cy="3781317"/>
          </a:xfrm>
          <a:custGeom>
            <a:avLst/>
            <a:gdLst/>
            <a:ahLst/>
            <a:cxnLst/>
            <a:rect l="l" t="t" r="r" b="b"/>
            <a:pathLst>
              <a:path w="5784041" h="3781317">
                <a:moveTo>
                  <a:pt x="0" y="0"/>
                </a:moveTo>
                <a:lnTo>
                  <a:pt x="5784041" y="0"/>
                </a:lnTo>
                <a:lnTo>
                  <a:pt x="5784041" y="3781316"/>
                </a:lnTo>
                <a:lnTo>
                  <a:pt x="0" y="37813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2552781" y="1028700"/>
            <a:ext cx="6972881" cy="1522097"/>
            <a:chOff x="0" y="0"/>
            <a:chExt cx="1836479" cy="4008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36479" cy="400881"/>
            </a:xfrm>
            <a:custGeom>
              <a:avLst/>
              <a:gdLst/>
              <a:ahLst/>
              <a:cxnLst/>
              <a:rect l="l" t="t" r="r" b="b"/>
              <a:pathLst>
                <a:path w="1836479" h="400881">
                  <a:moveTo>
                    <a:pt x="33309" y="0"/>
                  </a:moveTo>
                  <a:lnTo>
                    <a:pt x="1803170" y="0"/>
                  </a:lnTo>
                  <a:cubicBezTo>
                    <a:pt x="1812004" y="0"/>
                    <a:pt x="1820476" y="3509"/>
                    <a:pt x="1826723" y="9756"/>
                  </a:cubicBezTo>
                  <a:cubicBezTo>
                    <a:pt x="1832970" y="16002"/>
                    <a:pt x="1836479" y="24475"/>
                    <a:pt x="1836479" y="33309"/>
                  </a:cubicBezTo>
                  <a:lnTo>
                    <a:pt x="1836479" y="367573"/>
                  </a:lnTo>
                  <a:cubicBezTo>
                    <a:pt x="1836479" y="376407"/>
                    <a:pt x="1832970" y="384879"/>
                    <a:pt x="1826723" y="391126"/>
                  </a:cubicBezTo>
                  <a:cubicBezTo>
                    <a:pt x="1820476" y="397372"/>
                    <a:pt x="1812004" y="400881"/>
                    <a:pt x="1803170" y="400881"/>
                  </a:cubicBezTo>
                  <a:lnTo>
                    <a:pt x="33309" y="400881"/>
                  </a:lnTo>
                  <a:cubicBezTo>
                    <a:pt x="24475" y="400881"/>
                    <a:pt x="16002" y="397372"/>
                    <a:pt x="9756" y="391126"/>
                  </a:cubicBezTo>
                  <a:cubicBezTo>
                    <a:pt x="3509" y="384879"/>
                    <a:pt x="0" y="376407"/>
                    <a:pt x="0" y="367573"/>
                  </a:cubicBezTo>
                  <a:lnTo>
                    <a:pt x="0" y="33309"/>
                  </a:lnTo>
                  <a:cubicBezTo>
                    <a:pt x="0" y="24475"/>
                    <a:pt x="3509" y="16002"/>
                    <a:pt x="9756" y="9756"/>
                  </a:cubicBezTo>
                  <a:cubicBezTo>
                    <a:pt x="16002" y="3509"/>
                    <a:pt x="24475" y="0"/>
                    <a:pt x="3330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836479" cy="429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10101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vedi nel disegno?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552781" y="2981486"/>
            <a:ext cx="6972881" cy="1522097"/>
            <a:chOff x="0" y="0"/>
            <a:chExt cx="1836479" cy="40088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36479" cy="400881"/>
            </a:xfrm>
            <a:custGeom>
              <a:avLst/>
              <a:gdLst/>
              <a:ahLst/>
              <a:cxnLst/>
              <a:rect l="l" t="t" r="r" b="b"/>
              <a:pathLst>
                <a:path w="1836479" h="400881">
                  <a:moveTo>
                    <a:pt x="33309" y="0"/>
                  </a:moveTo>
                  <a:lnTo>
                    <a:pt x="1803170" y="0"/>
                  </a:lnTo>
                  <a:cubicBezTo>
                    <a:pt x="1812004" y="0"/>
                    <a:pt x="1820476" y="3509"/>
                    <a:pt x="1826723" y="9756"/>
                  </a:cubicBezTo>
                  <a:cubicBezTo>
                    <a:pt x="1832970" y="16002"/>
                    <a:pt x="1836479" y="24475"/>
                    <a:pt x="1836479" y="33309"/>
                  </a:cubicBezTo>
                  <a:lnTo>
                    <a:pt x="1836479" y="367573"/>
                  </a:lnTo>
                  <a:cubicBezTo>
                    <a:pt x="1836479" y="376407"/>
                    <a:pt x="1832970" y="384879"/>
                    <a:pt x="1826723" y="391126"/>
                  </a:cubicBezTo>
                  <a:cubicBezTo>
                    <a:pt x="1820476" y="397372"/>
                    <a:pt x="1812004" y="400881"/>
                    <a:pt x="1803170" y="400881"/>
                  </a:cubicBezTo>
                  <a:lnTo>
                    <a:pt x="33309" y="400881"/>
                  </a:lnTo>
                  <a:cubicBezTo>
                    <a:pt x="24475" y="400881"/>
                    <a:pt x="16002" y="397372"/>
                    <a:pt x="9756" y="391126"/>
                  </a:cubicBezTo>
                  <a:cubicBezTo>
                    <a:pt x="3509" y="384879"/>
                    <a:pt x="0" y="376407"/>
                    <a:pt x="0" y="367573"/>
                  </a:cubicBezTo>
                  <a:lnTo>
                    <a:pt x="0" y="33309"/>
                  </a:lnTo>
                  <a:cubicBezTo>
                    <a:pt x="0" y="24475"/>
                    <a:pt x="3509" y="16002"/>
                    <a:pt x="9756" y="9756"/>
                  </a:cubicBezTo>
                  <a:cubicBezTo>
                    <a:pt x="16002" y="3509"/>
                    <a:pt x="24475" y="0"/>
                    <a:pt x="3330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836479" cy="429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10101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Sappiamo sempre come stanno le altre persone?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552781" y="4932208"/>
            <a:ext cx="6972881" cy="1522097"/>
            <a:chOff x="0" y="0"/>
            <a:chExt cx="1836479" cy="4008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36479" cy="400881"/>
            </a:xfrm>
            <a:custGeom>
              <a:avLst/>
              <a:gdLst/>
              <a:ahLst/>
              <a:cxnLst/>
              <a:rect l="l" t="t" r="r" b="b"/>
              <a:pathLst>
                <a:path w="1836479" h="400881">
                  <a:moveTo>
                    <a:pt x="33309" y="0"/>
                  </a:moveTo>
                  <a:lnTo>
                    <a:pt x="1803170" y="0"/>
                  </a:lnTo>
                  <a:cubicBezTo>
                    <a:pt x="1812004" y="0"/>
                    <a:pt x="1820476" y="3509"/>
                    <a:pt x="1826723" y="9756"/>
                  </a:cubicBezTo>
                  <a:cubicBezTo>
                    <a:pt x="1832970" y="16002"/>
                    <a:pt x="1836479" y="24475"/>
                    <a:pt x="1836479" y="33309"/>
                  </a:cubicBezTo>
                  <a:lnTo>
                    <a:pt x="1836479" y="367573"/>
                  </a:lnTo>
                  <a:cubicBezTo>
                    <a:pt x="1836479" y="376407"/>
                    <a:pt x="1832970" y="384879"/>
                    <a:pt x="1826723" y="391126"/>
                  </a:cubicBezTo>
                  <a:cubicBezTo>
                    <a:pt x="1820476" y="397372"/>
                    <a:pt x="1812004" y="400881"/>
                    <a:pt x="1803170" y="400881"/>
                  </a:cubicBezTo>
                  <a:lnTo>
                    <a:pt x="33309" y="400881"/>
                  </a:lnTo>
                  <a:cubicBezTo>
                    <a:pt x="24475" y="400881"/>
                    <a:pt x="16002" y="397372"/>
                    <a:pt x="9756" y="391126"/>
                  </a:cubicBezTo>
                  <a:cubicBezTo>
                    <a:pt x="3509" y="384879"/>
                    <a:pt x="0" y="376407"/>
                    <a:pt x="0" y="367573"/>
                  </a:cubicBezTo>
                  <a:lnTo>
                    <a:pt x="0" y="33309"/>
                  </a:lnTo>
                  <a:cubicBezTo>
                    <a:pt x="0" y="24475"/>
                    <a:pt x="3509" y="16002"/>
                    <a:pt x="9756" y="9756"/>
                  </a:cubicBezTo>
                  <a:cubicBezTo>
                    <a:pt x="16002" y="3509"/>
                    <a:pt x="24475" y="0"/>
                    <a:pt x="3330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836479" cy="4294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10101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Ci sbagliamo a volte?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406252" y="7381297"/>
            <a:ext cx="3119409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Riflettere con rispetto è anche una forma di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cura.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03003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 a volte mi sento male?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80821" y="1191571"/>
            <a:ext cx="13406627" cy="3433452"/>
            <a:chOff x="0" y="0"/>
            <a:chExt cx="17875503" cy="4577936"/>
          </a:xfrm>
        </p:grpSpPr>
        <p:sp>
          <p:nvSpPr>
            <p:cNvPr id="3" name="TextBox 3"/>
            <p:cNvSpPr txBox="1"/>
            <p:nvPr/>
          </p:nvSpPr>
          <p:spPr>
            <a:xfrm>
              <a:off x="0" y="-28575"/>
              <a:ext cx="2598135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Riflessione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83938" y="-28575"/>
              <a:ext cx="3543168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Condividere con un compagno/a**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762291" y="-28575"/>
              <a:ext cx="4113212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Condividere nel gruppo</a:t>
              </a:r>
            </a:p>
          </p:txBody>
        </p:sp>
        <p:sp>
          <p:nvSpPr>
            <p:cNvPr id="6" name="AutoShape 6"/>
            <p:cNvSpPr/>
            <p:nvPr/>
          </p:nvSpPr>
          <p:spPr>
            <a:xfrm flipV="1">
              <a:off x="3975262" y="0"/>
              <a:ext cx="0" cy="4577936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AutoShape 7"/>
            <p:cNvSpPr/>
            <p:nvPr/>
          </p:nvSpPr>
          <p:spPr>
            <a:xfrm flipV="1">
              <a:off x="11697206" y="0"/>
              <a:ext cx="0" cy="4577936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140012" y="5668327"/>
            <a:ext cx="10007976" cy="1398215"/>
            <a:chOff x="0" y="0"/>
            <a:chExt cx="2635846" cy="3682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35846" cy="368254"/>
            </a:xfrm>
            <a:custGeom>
              <a:avLst/>
              <a:gdLst/>
              <a:ahLst/>
              <a:cxnLst/>
              <a:rect l="l" t="t" r="r" b="b"/>
              <a:pathLst>
                <a:path w="2635846" h="368254">
                  <a:moveTo>
                    <a:pt x="23207" y="0"/>
                  </a:moveTo>
                  <a:lnTo>
                    <a:pt x="2612638" y="0"/>
                  </a:lnTo>
                  <a:cubicBezTo>
                    <a:pt x="2618793" y="0"/>
                    <a:pt x="2624696" y="2445"/>
                    <a:pt x="2629048" y="6797"/>
                  </a:cubicBezTo>
                  <a:cubicBezTo>
                    <a:pt x="2633401" y="11149"/>
                    <a:pt x="2635846" y="17052"/>
                    <a:pt x="2635846" y="23207"/>
                  </a:cubicBezTo>
                  <a:lnTo>
                    <a:pt x="2635846" y="345047"/>
                  </a:lnTo>
                  <a:cubicBezTo>
                    <a:pt x="2635846" y="351202"/>
                    <a:pt x="2633401" y="357105"/>
                    <a:pt x="2629048" y="361457"/>
                  </a:cubicBezTo>
                  <a:cubicBezTo>
                    <a:pt x="2624696" y="365809"/>
                    <a:pt x="2618793" y="368254"/>
                    <a:pt x="2612638" y="368254"/>
                  </a:cubicBezTo>
                  <a:lnTo>
                    <a:pt x="23207" y="368254"/>
                  </a:lnTo>
                  <a:cubicBezTo>
                    <a:pt x="17052" y="368254"/>
                    <a:pt x="11149" y="365809"/>
                    <a:pt x="6797" y="361457"/>
                  </a:cubicBezTo>
                  <a:cubicBezTo>
                    <a:pt x="2445" y="357105"/>
                    <a:pt x="0" y="351202"/>
                    <a:pt x="0" y="345047"/>
                  </a:cubicBezTo>
                  <a:lnTo>
                    <a:pt x="0" y="23207"/>
                  </a:lnTo>
                  <a:cubicBezTo>
                    <a:pt x="0" y="17052"/>
                    <a:pt x="2445" y="11149"/>
                    <a:pt x="6797" y="6797"/>
                  </a:cubicBezTo>
                  <a:cubicBezTo>
                    <a:pt x="11149" y="2445"/>
                    <a:pt x="17052" y="0"/>
                    <a:pt x="2320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635846" cy="396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Quando è stata l’ultima volta che ti sei sentit* male?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40012" y="7309756"/>
            <a:ext cx="10007976" cy="1398215"/>
            <a:chOff x="0" y="0"/>
            <a:chExt cx="2635846" cy="36825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635846" cy="368254"/>
            </a:xfrm>
            <a:custGeom>
              <a:avLst/>
              <a:gdLst/>
              <a:ahLst/>
              <a:cxnLst/>
              <a:rect l="l" t="t" r="r" b="b"/>
              <a:pathLst>
                <a:path w="2635846" h="368254">
                  <a:moveTo>
                    <a:pt x="23207" y="0"/>
                  </a:moveTo>
                  <a:lnTo>
                    <a:pt x="2612638" y="0"/>
                  </a:lnTo>
                  <a:cubicBezTo>
                    <a:pt x="2618793" y="0"/>
                    <a:pt x="2624696" y="2445"/>
                    <a:pt x="2629048" y="6797"/>
                  </a:cubicBezTo>
                  <a:cubicBezTo>
                    <a:pt x="2633401" y="11149"/>
                    <a:pt x="2635846" y="17052"/>
                    <a:pt x="2635846" y="23207"/>
                  </a:cubicBezTo>
                  <a:lnTo>
                    <a:pt x="2635846" y="345047"/>
                  </a:lnTo>
                  <a:cubicBezTo>
                    <a:pt x="2635846" y="351202"/>
                    <a:pt x="2633401" y="357105"/>
                    <a:pt x="2629048" y="361457"/>
                  </a:cubicBezTo>
                  <a:cubicBezTo>
                    <a:pt x="2624696" y="365809"/>
                    <a:pt x="2618793" y="368254"/>
                    <a:pt x="2612638" y="368254"/>
                  </a:cubicBezTo>
                  <a:lnTo>
                    <a:pt x="23207" y="368254"/>
                  </a:lnTo>
                  <a:cubicBezTo>
                    <a:pt x="17052" y="368254"/>
                    <a:pt x="11149" y="365809"/>
                    <a:pt x="6797" y="361457"/>
                  </a:cubicBezTo>
                  <a:cubicBezTo>
                    <a:pt x="2445" y="357105"/>
                    <a:pt x="0" y="351202"/>
                    <a:pt x="0" y="345047"/>
                  </a:cubicBezTo>
                  <a:lnTo>
                    <a:pt x="0" y="23207"/>
                  </a:lnTo>
                  <a:cubicBezTo>
                    <a:pt x="0" y="17052"/>
                    <a:pt x="2445" y="11149"/>
                    <a:pt x="6797" y="6797"/>
                  </a:cubicBezTo>
                  <a:cubicBezTo>
                    <a:pt x="11149" y="2445"/>
                    <a:pt x="17052" y="0"/>
                    <a:pt x="2320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635846" cy="396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ti è servito in quel momento?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985478" y="2017456"/>
            <a:ext cx="239345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Riflettere in silenzio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58912" y="2017456"/>
            <a:ext cx="4553127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“Mi sono sentit* male quando ho litigato con un amic* e ho detto cose che non volevo dire.”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“Mi è capitato di essere trist* e di aver bisogno di compagnia.”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“Ero nervos* e avevo bisogno di qualcuno che mi calmasse.”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509209" y="2017456"/>
            <a:ext cx="4715543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“A volte ci sentiamo tristi e abbiamo bisogno di parlare con qualcun*.”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“Quando stiamo male, a volte abbiamo bisogno dell’aiuto di adulti.”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“Molte persone hanno detto che provare queste sensazioni fa parte della vita.”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21895" y="1553527"/>
            <a:ext cx="6244209" cy="8229600"/>
          </a:xfrm>
          <a:custGeom>
            <a:avLst/>
            <a:gdLst/>
            <a:ahLst/>
            <a:cxnLst/>
            <a:rect l="l" t="t" r="r" b="b"/>
            <a:pathLst>
              <a:path w="6244209" h="8229600">
                <a:moveTo>
                  <a:pt x="0" y="0"/>
                </a:moveTo>
                <a:lnTo>
                  <a:pt x="6244209" y="0"/>
                </a:lnTo>
                <a:lnTo>
                  <a:pt x="624420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4140012" y="5668327"/>
            <a:ext cx="10007976" cy="1398215"/>
            <a:chOff x="0" y="0"/>
            <a:chExt cx="2635846" cy="3682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35846" cy="368254"/>
            </a:xfrm>
            <a:custGeom>
              <a:avLst/>
              <a:gdLst/>
              <a:ahLst/>
              <a:cxnLst/>
              <a:rect l="l" t="t" r="r" b="b"/>
              <a:pathLst>
                <a:path w="2635846" h="368254">
                  <a:moveTo>
                    <a:pt x="23207" y="0"/>
                  </a:moveTo>
                  <a:lnTo>
                    <a:pt x="2612638" y="0"/>
                  </a:lnTo>
                  <a:cubicBezTo>
                    <a:pt x="2618793" y="0"/>
                    <a:pt x="2624696" y="2445"/>
                    <a:pt x="2629048" y="6797"/>
                  </a:cubicBezTo>
                  <a:cubicBezTo>
                    <a:pt x="2633401" y="11149"/>
                    <a:pt x="2635846" y="17052"/>
                    <a:pt x="2635846" y="23207"/>
                  </a:cubicBezTo>
                  <a:lnTo>
                    <a:pt x="2635846" y="345047"/>
                  </a:lnTo>
                  <a:cubicBezTo>
                    <a:pt x="2635846" y="351202"/>
                    <a:pt x="2633401" y="357105"/>
                    <a:pt x="2629048" y="361457"/>
                  </a:cubicBezTo>
                  <a:cubicBezTo>
                    <a:pt x="2624696" y="365809"/>
                    <a:pt x="2618793" y="368254"/>
                    <a:pt x="2612638" y="368254"/>
                  </a:cubicBezTo>
                  <a:lnTo>
                    <a:pt x="23207" y="368254"/>
                  </a:lnTo>
                  <a:cubicBezTo>
                    <a:pt x="17052" y="368254"/>
                    <a:pt x="11149" y="365809"/>
                    <a:pt x="6797" y="361457"/>
                  </a:cubicBezTo>
                  <a:cubicBezTo>
                    <a:pt x="2445" y="357105"/>
                    <a:pt x="0" y="351202"/>
                    <a:pt x="0" y="345047"/>
                  </a:cubicBezTo>
                  <a:lnTo>
                    <a:pt x="0" y="23207"/>
                  </a:lnTo>
                  <a:cubicBezTo>
                    <a:pt x="0" y="17052"/>
                    <a:pt x="2445" y="11149"/>
                    <a:pt x="6797" y="6797"/>
                  </a:cubicBezTo>
                  <a:cubicBezTo>
                    <a:pt x="11149" y="2445"/>
                    <a:pt x="17052" y="0"/>
                    <a:pt x="2320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635846" cy="396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Quando è stata l’ultima volta che ti sei sentit* male?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140012" y="7309756"/>
            <a:ext cx="10007976" cy="1398215"/>
            <a:chOff x="0" y="0"/>
            <a:chExt cx="2635846" cy="3682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35846" cy="368254"/>
            </a:xfrm>
            <a:custGeom>
              <a:avLst/>
              <a:gdLst/>
              <a:ahLst/>
              <a:cxnLst/>
              <a:rect l="l" t="t" r="r" b="b"/>
              <a:pathLst>
                <a:path w="2635846" h="368254">
                  <a:moveTo>
                    <a:pt x="23207" y="0"/>
                  </a:moveTo>
                  <a:lnTo>
                    <a:pt x="2612638" y="0"/>
                  </a:lnTo>
                  <a:cubicBezTo>
                    <a:pt x="2618793" y="0"/>
                    <a:pt x="2624696" y="2445"/>
                    <a:pt x="2629048" y="6797"/>
                  </a:cubicBezTo>
                  <a:cubicBezTo>
                    <a:pt x="2633401" y="11149"/>
                    <a:pt x="2635846" y="17052"/>
                    <a:pt x="2635846" y="23207"/>
                  </a:cubicBezTo>
                  <a:lnTo>
                    <a:pt x="2635846" y="345047"/>
                  </a:lnTo>
                  <a:cubicBezTo>
                    <a:pt x="2635846" y="351202"/>
                    <a:pt x="2633401" y="357105"/>
                    <a:pt x="2629048" y="361457"/>
                  </a:cubicBezTo>
                  <a:cubicBezTo>
                    <a:pt x="2624696" y="365809"/>
                    <a:pt x="2618793" y="368254"/>
                    <a:pt x="2612638" y="368254"/>
                  </a:cubicBezTo>
                  <a:lnTo>
                    <a:pt x="23207" y="368254"/>
                  </a:lnTo>
                  <a:cubicBezTo>
                    <a:pt x="17052" y="368254"/>
                    <a:pt x="11149" y="365809"/>
                    <a:pt x="6797" y="361457"/>
                  </a:cubicBezTo>
                  <a:cubicBezTo>
                    <a:pt x="2445" y="357105"/>
                    <a:pt x="0" y="351202"/>
                    <a:pt x="0" y="345047"/>
                  </a:cubicBezTo>
                  <a:lnTo>
                    <a:pt x="0" y="23207"/>
                  </a:lnTo>
                  <a:cubicBezTo>
                    <a:pt x="0" y="17052"/>
                    <a:pt x="2445" y="11149"/>
                    <a:pt x="6797" y="6797"/>
                  </a:cubicBezTo>
                  <a:cubicBezTo>
                    <a:pt x="11149" y="2445"/>
                    <a:pt x="17052" y="0"/>
                    <a:pt x="2320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635846" cy="396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ti è servito in quel momento?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419601" y="1000125"/>
            <a:ext cx="94488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Sentirsi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male è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normale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Sapere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abbiamo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bisogno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ci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946841" y="1849088"/>
            <a:ext cx="2782937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3.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550245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 può aiutarmi?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32472" y="1692974"/>
            <a:ext cx="5223055" cy="1543050"/>
            <a:chOff x="0" y="0"/>
            <a:chExt cx="1375619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5619" cy="406400"/>
            </a:xfrm>
            <a:custGeom>
              <a:avLst/>
              <a:gdLst/>
              <a:ahLst/>
              <a:cxnLst/>
              <a:rect l="l" t="t" r="r" b="b"/>
              <a:pathLst>
                <a:path w="1375619" h="406400">
                  <a:moveTo>
                    <a:pt x="44468" y="0"/>
                  </a:moveTo>
                  <a:lnTo>
                    <a:pt x="1331152" y="0"/>
                  </a:lnTo>
                  <a:cubicBezTo>
                    <a:pt x="1355711" y="0"/>
                    <a:pt x="1375619" y="19909"/>
                    <a:pt x="1375619" y="44468"/>
                  </a:cubicBezTo>
                  <a:lnTo>
                    <a:pt x="1375619" y="361932"/>
                  </a:lnTo>
                  <a:cubicBezTo>
                    <a:pt x="1375619" y="373726"/>
                    <a:pt x="1370934" y="385036"/>
                    <a:pt x="1362595" y="393376"/>
                  </a:cubicBezTo>
                  <a:cubicBezTo>
                    <a:pt x="1354256" y="401715"/>
                    <a:pt x="1342945" y="406400"/>
                    <a:pt x="1331152" y="406400"/>
                  </a:cubicBezTo>
                  <a:lnTo>
                    <a:pt x="44468" y="406400"/>
                  </a:lnTo>
                  <a:cubicBezTo>
                    <a:pt x="32674" y="406400"/>
                    <a:pt x="21364" y="401715"/>
                    <a:pt x="13024" y="393376"/>
                  </a:cubicBezTo>
                  <a:cubicBezTo>
                    <a:pt x="4685" y="385036"/>
                    <a:pt x="0" y="373726"/>
                    <a:pt x="0" y="361932"/>
                  </a:cubicBezTo>
                  <a:lnTo>
                    <a:pt x="0" y="44468"/>
                  </a:lnTo>
                  <a:cubicBezTo>
                    <a:pt x="0" y="32674"/>
                    <a:pt x="4685" y="21364"/>
                    <a:pt x="13024" y="13024"/>
                  </a:cubicBezTo>
                  <a:cubicBezTo>
                    <a:pt x="21364" y="4685"/>
                    <a:pt x="32674" y="0"/>
                    <a:pt x="44468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37561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Chi aiuta quando il corpo fa male?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8202168" y="4241723"/>
            <a:ext cx="2010212" cy="2589266"/>
          </a:xfrm>
          <a:custGeom>
            <a:avLst/>
            <a:gdLst/>
            <a:ahLst/>
            <a:cxnLst/>
            <a:rect l="l" t="t" r="r" b="b"/>
            <a:pathLst>
              <a:path w="2010212" h="2589266">
                <a:moveTo>
                  <a:pt x="0" y="0"/>
                </a:moveTo>
                <a:lnTo>
                  <a:pt x="2010212" y="0"/>
                </a:lnTo>
                <a:lnTo>
                  <a:pt x="2010212" y="2589266"/>
                </a:lnTo>
                <a:lnTo>
                  <a:pt x="0" y="25892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11524948" y="3478538"/>
            <a:ext cx="3137061" cy="4035425"/>
          </a:xfrm>
          <a:custGeom>
            <a:avLst/>
            <a:gdLst/>
            <a:ahLst/>
            <a:cxnLst/>
            <a:rect l="l" t="t" r="r" b="b"/>
            <a:pathLst>
              <a:path w="3137061" h="4035425">
                <a:moveTo>
                  <a:pt x="0" y="0"/>
                </a:moveTo>
                <a:lnTo>
                  <a:pt x="3137061" y="0"/>
                </a:lnTo>
                <a:lnTo>
                  <a:pt x="3137061" y="4035425"/>
                </a:lnTo>
                <a:lnTo>
                  <a:pt x="0" y="40354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384" b="-851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5125314" y="4241723"/>
            <a:ext cx="2404780" cy="2589266"/>
          </a:xfrm>
          <a:custGeom>
            <a:avLst/>
            <a:gdLst/>
            <a:ahLst/>
            <a:cxnLst/>
            <a:rect l="l" t="t" r="r" b="b"/>
            <a:pathLst>
              <a:path w="2404780" h="2589266">
                <a:moveTo>
                  <a:pt x="0" y="0"/>
                </a:moveTo>
                <a:lnTo>
                  <a:pt x="2404781" y="0"/>
                </a:lnTo>
                <a:lnTo>
                  <a:pt x="2404781" y="2589266"/>
                </a:lnTo>
                <a:lnTo>
                  <a:pt x="0" y="25892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15214405" y="4342313"/>
            <a:ext cx="2543900" cy="2388086"/>
          </a:xfrm>
          <a:custGeom>
            <a:avLst/>
            <a:gdLst/>
            <a:ahLst/>
            <a:cxnLst/>
            <a:rect l="l" t="t" r="r" b="b"/>
            <a:pathLst>
              <a:path w="2543900" h="2388086">
                <a:moveTo>
                  <a:pt x="0" y="0"/>
                </a:moveTo>
                <a:lnTo>
                  <a:pt x="2543901" y="0"/>
                </a:lnTo>
                <a:lnTo>
                  <a:pt x="2543901" y="2388087"/>
                </a:lnTo>
                <a:lnTo>
                  <a:pt x="0" y="23880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529694" y="4533059"/>
            <a:ext cx="3919345" cy="2508381"/>
          </a:xfrm>
          <a:custGeom>
            <a:avLst/>
            <a:gdLst/>
            <a:ahLst/>
            <a:cxnLst/>
            <a:rect l="l" t="t" r="r" b="b"/>
            <a:pathLst>
              <a:path w="3919345" h="2508381">
                <a:moveTo>
                  <a:pt x="0" y="0"/>
                </a:moveTo>
                <a:lnTo>
                  <a:pt x="3919345" y="0"/>
                </a:lnTo>
                <a:lnTo>
                  <a:pt x="3919345" y="2508381"/>
                </a:lnTo>
                <a:lnTo>
                  <a:pt x="0" y="25083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953" b="-1953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TextBox 10"/>
          <p:cNvSpPr txBox="1"/>
          <p:nvPr/>
        </p:nvSpPr>
        <p:spPr>
          <a:xfrm>
            <a:off x="7524229" y="1000125"/>
            <a:ext cx="323954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Riflettiamo su chi ci aiuta.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867400" y="7723513"/>
            <a:ext cx="65532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Esistono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molti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tipi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tutti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sono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validi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454995"/>
            <a:ext cx="8001000" cy="90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mia rete di aiuto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07821" y="1692974"/>
            <a:ext cx="9872357" cy="1543050"/>
            <a:chOff x="0" y="0"/>
            <a:chExt cx="2600127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00127" cy="406400"/>
            </a:xfrm>
            <a:custGeom>
              <a:avLst/>
              <a:gdLst/>
              <a:ahLst/>
              <a:cxnLst/>
              <a:rect l="l" t="t" r="r" b="b"/>
              <a:pathLst>
                <a:path w="2600127" h="406400">
                  <a:moveTo>
                    <a:pt x="23526" y="0"/>
                  </a:moveTo>
                  <a:lnTo>
                    <a:pt x="2576601" y="0"/>
                  </a:lnTo>
                  <a:cubicBezTo>
                    <a:pt x="2582840" y="0"/>
                    <a:pt x="2588824" y="2479"/>
                    <a:pt x="2593236" y="6891"/>
                  </a:cubicBezTo>
                  <a:cubicBezTo>
                    <a:pt x="2597648" y="11303"/>
                    <a:pt x="2600127" y="17287"/>
                    <a:pt x="2600127" y="23526"/>
                  </a:cubicBezTo>
                  <a:lnTo>
                    <a:pt x="2600127" y="382874"/>
                  </a:lnTo>
                  <a:cubicBezTo>
                    <a:pt x="2600127" y="395867"/>
                    <a:pt x="2589594" y="406400"/>
                    <a:pt x="2576601" y="406400"/>
                  </a:cubicBezTo>
                  <a:lnTo>
                    <a:pt x="23526" y="406400"/>
                  </a:lnTo>
                  <a:cubicBezTo>
                    <a:pt x="10533" y="406400"/>
                    <a:pt x="0" y="395867"/>
                    <a:pt x="0" y="382874"/>
                  </a:cubicBezTo>
                  <a:lnTo>
                    <a:pt x="0" y="23526"/>
                  </a:lnTo>
                  <a:cubicBezTo>
                    <a:pt x="0" y="10533"/>
                    <a:pt x="10533" y="0"/>
                    <a:pt x="23526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600127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Chi aiuta quando il corpo fa male?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 rot="-952850">
            <a:off x="1542603" y="4311647"/>
            <a:ext cx="3021324" cy="2965524"/>
            <a:chOff x="0" y="0"/>
            <a:chExt cx="4028432" cy="395403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4028432" cy="3954032"/>
              <a:chOff x="0" y="0"/>
              <a:chExt cx="1020024" cy="10011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20024" cy="1001186"/>
              </a:xfrm>
              <a:custGeom>
                <a:avLst/>
                <a:gdLst/>
                <a:ahLst/>
                <a:cxnLst/>
                <a:rect l="l" t="t" r="r" b="b"/>
                <a:pathLst>
                  <a:path w="1020024" h="1001186">
                    <a:moveTo>
                      <a:pt x="1020024" y="52381"/>
                    </a:moveTo>
                    <a:lnTo>
                      <a:pt x="1020024" y="948805"/>
                    </a:lnTo>
                    <a:cubicBezTo>
                      <a:pt x="1020024" y="977734"/>
                      <a:pt x="996573" y="1001186"/>
                      <a:pt x="967644" y="1001186"/>
                    </a:cubicBezTo>
                    <a:lnTo>
                      <a:pt x="52381" y="1001186"/>
                    </a:lnTo>
                    <a:cubicBezTo>
                      <a:pt x="23452" y="1001186"/>
                      <a:pt x="0" y="977734"/>
                      <a:pt x="0" y="948805"/>
                    </a:cubicBezTo>
                    <a:lnTo>
                      <a:pt x="0" y="52381"/>
                    </a:lnTo>
                    <a:cubicBezTo>
                      <a:pt x="0" y="23452"/>
                      <a:pt x="23452" y="0"/>
                      <a:pt x="52381" y="0"/>
                    </a:cubicBezTo>
                    <a:lnTo>
                      <a:pt x="967644" y="0"/>
                    </a:lnTo>
                    <a:cubicBezTo>
                      <a:pt x="996573" y="0"/>
                      <a:pt x="1020024" y="23452"/>
                      <a:pt x="1020024" y="52381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1020024" cy="10297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233809" y="837555"/>
              <a:ext cx="3560815" cy="2278921"/>
            </a:xfrm>
            <a:custGeom>
              <a:avLst/>
              <a:gdLst/>
              <a:ahLst/>
              <a:cxnLst/>
              <a:rect l="l" t="t" r="r" b="b"/>
              <a:pathLst>
                <a:path w="3560815" h="2278921">
                  <a:moveTo>
                    <a:pt x="0" y="0"/>
                  </a:moveTo>
                  <a:lnTo>
                    <a:pt x="3560814" y="0"/>
                  </a:lnTo>
                  <a:lnTo>
                    <a:pt x="3560814" y="2278922"/>
                  </a:lnTo>
                  <a:lnTo>
                    <a:pt x="0" y="2278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953" b="-195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207821" y="4762229"/>
            <a:ext cx="3086100" cy="3086100"/>
            <a:chOff x="0" y="0"/>
            <a:chExt cx="4114800" cy="411480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75259" y="0"/>
                    </a:moveTo>
                    <a:lnTo>
                      <a:pt x="737541" y="0"/>
                    </a:lnTo>
                    <a:cubicBezTo>
                      <a:pt x="779105" y="0"/>
                      <a:pt x="812800" y="33695"/>
                      <a:pt x="812800" y="75259"/>
                    </a:cubicBezTo>
                    <a:lnTo>
                      <a:pt x="812800" y="737541"/>
                    </a:lnTo>
                    <a:cubicBezTo>
                      <a:pt x="812800" y="779105"/>
                      <a:pt x="779105" y="812800"/>
                      <a:pt x="737541" y="812800"/>
                    </a:cubicBezTo>
                    <a:lnTo>
                      <a:pt x="75259" y="812800"/>
                    </a:lnTo>
                    <a:cubicBezTo>
                      <a:pt x="33695" y="812800"/>
                      <a:pt x="0" y="779105"/>
                      <a:pt x="0" y="737541"/>
                    </a:cubicBezTo>
                    <a:lnTo>
                      <a:pt x="0" y="75259"/>
                    </a:lnTo>
                    <a:cubicBezTo>
                      <a:pt x="0" y="33695"/>
                      <a:pt x="33695" y="0"/>
                      <a:pt x="7525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454213" y="331223"/>
              <a:ext cx="3206374" cy="3452354"/>
            </a:xfrm>
            <a:custGeom>
              <a:avLst/>
              <a:gdLst/>
              <a:ahLst/>
              <a:cxnLst/>
              <a:rect l="l" t="t" r="r" b="b"/>
              <a:pathLst>
                <a:path w="3206374" h="3452354">
                  <a:moveTo>
                    <a:pt x="0" y="0"/>
                  </a:moveTo>
                  <a:lnTo>
                    <a:pt x="3206374" y="0"/>
                  </a:lnTo>
                  <a:lnTo>
                    <a:pt x="3206374" y="3452354"/>
                  </a:lnTo>
                  <a:lnTo>
                    <a:pt x="0" y="3452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712986" y="3953200"/>
            <a:ext cx="2674816" cy="3086100"/>
            <a:chOff x="0" y="0"/>
            <a:chExt cx="3566421" cy="411480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3566421" cy="4114800"/>
              <a:chOff x="0" y="0"/>
              <a:chExt cx="704478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70447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04478" h="812800">
                    <a:moveTo>
                      <a:pt x="86831" y="0"/>
                    </a:moveTo>
                    <a:lnTo>
                      <a:pt x="617647" y="0"/>
                    </a:lnTo>
                    <a:cubicBezTo>
                      <a:pt x="665602" y="0"/>
                      <a:pt x="704478" y="38876"/>
                      <a:pt x="704478" y="86831"/>
                    </a:cubicBezTo>
                    <a:lnTo>
                      <a:pt x="704478" y="725969"/>
                    </a:lnTo>
                    <a:cubicBezTo>
                      <a:pt x="704478" y="773924"/>
                      <a:pt x="665602" y="812800"/>
                      <a:pt x="617647" y="812800"/>
                    </a:cubicBezTo>
                    <a:lnTo>
                      <a:pt x="86831" y="812800"/>
                    </a:lnTo>
                    <a:cubicBezTo>
                      <a:pt x="38876" y="812800"/>
                      <a:pt x="0" y="773924"/>
                      <a:pt x="0" y="725969"/>
                    </a:cubicBezTo>
                    <a:lnTo>
                      <a:pt x="0" y="86831"/>
                    </a:lnTo>
                    <a:cubicBezTo>
                      <a:pt x="0" y="38876"/>
                      <a:pt x="38876" y="0"/>
                      <a:pt x="86831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28575"/>
                <a:ext cx="704478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421026" y="331223"/>
              <a:ext cx="2680282" cy="3452354"/>
            </a:xfrm>
            <a:custGeom>
              <a:avLst/>
              <a:gdLst/>
              <a:ahLst/>
              <a:cxnLst/>
              <a:rect l="l" t="t" r="r" b="b"/>
              <a:pathLst>
                <a:path w="2680282" h="3452354">
                  <a:moveTo>
                    <a:pt x="0" y="0"/>
                  </a:moveTo>
                  <a:lnTo>
                    <a:pt x="2680282" y="0"/>
                  </a:lnTo>
                  <a:lnTo>
                    <a:pt x="2680282" y="3452354"/>
                  </a:lnTo>
                  <a:lnTo>
                    <a:pt x="0" y="3452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0" name="Group 20"/>
          <p:cNvGrpSpPr/>
          <p:nvPr/>
        </p:nvGrpSpPr>
        <p:grpSpPr>
          <a:xfrm rot="-1059952">
            <a:off x="8490308" y="4900538"/>
            <a:ext cx="3201441" cy="3396764"/>
            <a:chOff x="0" y="0"/>
            <a:chExt cx="4268588" cy="4529018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298930"/>
              <a:ext cx="4268588" cy="3945236"/>
              <a:chOff x="0" y="0"/>
              <a:chExt cx="1001713" cy="92583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001713" cy="925831"/>
              </a:xfrm>
              <a:custGeom>
                <a:avLst/>
                <a:gdLst/>
                <a:ahLst/>
                <a:cxnLst/>
                <a:rect l="l" t="t" r="r" b="b"/>
                <a:pathLst>
                  <a:path w="1001713" h="925831">
                    <a:moveTo>
                      <a:pt x="61066" y="0"/>
                    </a:moveTo>
                    <a:lnTo>
                      <a:pt x="940647" y="0"/>
                    </a:lnTo>
                    <a:cubicBezTo>
                      <a:pt x="974372" y="0"/>
                      <a:pt x="1001713" y="27340"/>
                      <a:pt x="1001713" y="61066"/>
                    </a:cubicBezTo>
                    <a:lnTo>
                      <a:pt x="1001713" y="864765"/>
                    </a:lnTo>
                    <a:cubicBezTo>
                      <a:pt x="1001713" y="898491"/>
                      <a:pt x="974372" y="925831"/>
                      <a:pt x="940647" y="925831"/>
                    </a:cubicBezTo>
                    <a:lnTo>
                      <a:pt x="61066" y="925831"/>
                    </a:lnTo>
                    <a:cubicBezTo>
                      <a:pt x="27340" y="925831"/>
                      <a:pt x="0" y="898491"/>
                      <a:pt x="0" y="864765"/>
                    </a:cubicBezTo>
                    <a:lnTo>
                      <a:pt x="0" y="61066"/>
                    </a:lnTo>
                    <a:cubicBezTo>
                      <a:pt x="0" y="27340"/>
                      <a:pt x="27340" y="0"/>
                      <a:pt x="6106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19050"/>
                <a:ext cx="1001713" cy="9448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377288" y="0"/>
              <a:ext cx="3520771" cy="4529018"/>
            </a:xfrm>
            <a:custGeom>
              <a:avLst/>
              <a:gdLst/>
              <a:ahLst/>
              <a:cxnLst/>
              <a:rect l="l" t="t" r="r" b="b"/>
              <a:pathLst>
                <a:path w="3520771" h="4529018">
                  <a:moveTo>
                    <a:pt x="0" y="0"/>
                  </a:moveTo>
                  <a:lnTo>
                    <a:pt x="3520770" y="0"/>
                  </a:lnTo>
                  <a:lnTo>
                    <a:pt x="3520770" y="4529018"/>
                  </a:lnTo>
                  <a:lnTo>
                    <a:pt x="0" y="4529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8384" b="-8515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445565" y="4144067"/>
            <a:ext cx="3086100" cy="3086100"/>
            <a:chOff x="0" y="0"/>
            <a:chExt cx="4114800" cy="4114800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75259" y="0"/>
                    </a:moveTo>
                    <a:lnTo>
                      <a:pt x="737541" y="0"/>
                    </a:lnTo>
                    <a:cubicBezTo>
                      <a:pt x="779105" y="0"/>
                      <a:pt x="812800" y="33695"/>
                      <a:pt x="812800" y="75259"/>
                    </a:cubicBezTo>
                    <a:lnTo>
                      <a:pt x="812800" y="737541"/>
                    </a:lnTo>
                    <a:cubicBezTo>
                      <a:pt x="812800" y="779105"/>
                      <a:pt x="779105" y="812800"/>
                      <a:pt x="737541" y="812800"/>
                    </a:cubicBezTo>
                    <a:lnTo>
                      <a:pt x="75259" y="812800"/>
                    </a:lnTo>
                    <a:cubicBezTo>
                      <a:pt x="33695" y="812800"/>
                      <a:pt x="0" y="779105"/>
                      <a:pt x="0" y="737541"/>
                    </a:cubicBezTo>
                    <a:lnTo>
                      <a:pt x="0" y="75259"/>
                    </a:lnTo>
                    <a:cubicBezTo>
                      <a:pt x="0" y="33695"/>
                      <a:pt x="33695" y="0"/>
                      <a:pt x="7525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361466" y="465342"/>
              <a:ext cx="3391867" cy="3184115"/>
            </a:xfrm>
            <a:custGeom>
              <a:avLst/>
              <a:gdLst/>
              <a:ahLst/>
              <a:cxnLst/>
              <a:rect l="l" t="t" r="r" b="b"/>
              <a:pathLst>
                <a:path w="3391867" h="3184115">
                  <a:moveTo>
                    <a:pt x="0" y="0"/>
                  </a:moveTo>
                  <a:lnTo>
                    <a:pt x="3391868" y="0"/>
                  </a:lnTo>
                  <a:lnTo>
                    <a:pt x="3391868" y="3184116"/>
                  </a:lnTo>
                  <a:lnTo>
                    <a:pt x="0" y="3184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0" name="Group 30"/>
          <p:cNvGrpSpPr/>
          <p:nvPr/>
        </p:nvGrpSpPr>
        <p:grpSpPr>
          <a:xfrm rot="-986803">
            <a:off x="13931888" y="5143500"/>
            <a:ext cx="3086100" cy="3086100"/>
            <a:chOff x="0" y="0"/>
            <a:chExt cx="4114800" cy="4114800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75259" y="0"/>
                    </a:moveTo>
                    <a:lnTo>
                      <a:pt x="737541" y="0"/>
                    </a:lnTo>
                    <a:cubicBezTo>
                      <a:pt x="779105" y="0"/>
                      <a:pt x="812800" y="33695"/>
                      <a:pt x="812800" y="75259"/>
                    </a:cubicBezTo>
                    <a:lnTo>
                      <a:pt x="812800" y="737541"/>
                    </a:lnTo>
                    <a:cubicBezTo>
                      <a:pt x="812800" y="779105"/>
                      <a:pt x="779105" y="812800"/>
                      <a:pt x="737541" y="812800"/>
                    </a:cubicBezTo>
                    <a:lnTo>
                      <a:pt x="75259" y="812800"/>
                    </a:lnTo>
                    <a:cubicBezTo>
                      <a:pt x="33695" y="812800"/>
                      <a:pt x="0" y="779105"/>
                      <a:pt x="0" y="737541"/>
                    </a:cubicBezTo>
                    <a:lnTo>
                      <a:pt x="0" y="75259"/>
                    </a:lnTo>
                    <a:cubicBezTo>
                      <a:pt x="0" y="33695"/>
                      <a:pt x="33695" y="0"/>
                      <a:pt x="7525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00"/>
                  </a:lnSpc>
                </a:pPr>
                <a:endParaRPr/>
              </a:p>
            </p:txBody>
          </p:sp>
        </p:grpSp>
        <p:sp>
          <p:nvSpPr>
            <p:cNvPr id="34" name="Freeform 34"/>
            <p:cNvSpPr/>
            <p:nvPr/>
          </p:nvSpPr>
          <p:spPr>
            <a:xfrm>
              <a:off x="430399" y="391520"/>
              <a:ext cx="3254001" cy="3367660"/>
            </a:xfrm>
            <a:custGeom>
              <a:avLst/>
              <a:gdLst/>
              <a:ahLst/>
              <a:cxnLst/>
              <a:rect l="l" t="t" r="r" b="b"/>
              <a:pathLst>
                <a:path w="3254001" h="3367660">
                  <a:moveTo>
                    <a:pt x="0" y="0"/>
                  </a:moveTo>
                  <a:lnTo>
                    <a:pt x="3254002" y="0"/>
                  </a:lnTo>
                  <a:lnTo>
                    <a:pt x="3254002" y="3367660"/>
                  </a:lnTo>
                  <a:lnTo>
                    <a:pt x="0" y="3367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6092056" y="1000125"/>
            <a:ext cx="610388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Creeremo delle carte che ci aiutano a ricordare.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493047" y="8924925"/>
            <a:ext cx="930190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persona ha una rete diversa ed è completamente normale.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2894" y="2136969"/>
            <a:ext cx="6693576" cy="6013062"/>
          </a:xfrm>
          <a:custGeom>
            <a:avLst/>
            <a:gdLst/>
            <a:ahLst/>
            <a:cxnLst/>
            <a:rect l="l" t="t" r="r" b="b"/>
            <a:pathLst>
              <a:path w="6693576" h="6013062">
                <a:moveTo>
                  <a:pt x="0" y="0"/>
                </a:moveTo>
                <a:lnTo>
                  <a:pt x="6693576" y="0"/>
                </a:lnTo>
                <a:lnTo>
                  <a:pt x="6693576" y="6013062"/>
                </a:lnTo>
                <a:lnTo>
                  <a:pt x="0" y="60130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715000" y="1038225"/>
            <a:ext cx="68580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cos’è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la salute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mentale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77400" y="2619779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ci sentiamo influenza: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77400" y="6390871"/>
            <a:ext cx="608457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significa “essere sempre felici”. Significa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sapere di cosa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abbiamo bisogno e come chiedere aiuto.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677400" y="3319882"/>
            <a:ext cx="6713220" cy="457200"/>
            <a:chOff x="0" y="0"/>
            <a:chExt cx="8950960" cy="609600"/>
          </a:xfrm>
        </p:grpSpPr>
        <p:sp>
          <p:nvSpPr>
            <p:cNvPr id="7" name="TextBox 7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pensiamo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77400" y="4001808"/>
            <a:ext cx="6713220" cy="457200"/>
            <a:chOff x="0" y="0"/>
            <a:chExt cx="8950960" cy="609600"/>
          </a:xfrm>
        </p:grpSpPr>
        <p:sp>
          <p:nvSpPr>
            <p:cNvPr id="10" name="TextBox 10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agiamo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677400" y="4687608"/>
            <a:ext cx="6713220" cy="681990"/>
            <a:chOff x="0" y="0"/>
            <a:chExt cx="8950960" cy="909320"/>
          </a:xfrm>
        </p:grpSpPr>
        <p:sp>
          <p:nvSpPr>
            <p:cNvPr id="13" name="TextBox 13"/>
            <p:cNvSpPr txBox="1"/>
            <p:nvPr/>
          </p:nvSpPr>
          <p:spPr>
            <a:xfrm>
              <a:off x="838200" y="6794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nostra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concentrazione e il nostro apprendimento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77400" y="5373408"/>
            <a:ext cx="6713220" cy="457200"/>
            <a:chOff x="0" y="0"/>
            <a:chExt cx="8950960" cy="609600"/>
          </a:xfrm>
        </p:grpSpPr>
        <p:sp>
          <p:nvSpPr>
            <p:cNvPr id="16" name="TextBox 16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ci relazioniamo con le altre persone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240411"/>
            <a:ext cx="8001000" cy="178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aiutiamo qualcun che non sta bene?*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53277" y="2192981"/>
            <a:ext cx="3950579" cy="2159723"/>
            <a:chOff x="0" y="0"/>
            <a:chExt cx="812800" cy="4443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44346"/>
            </a:xfrm>
            <a:custGeom>
              <a:avLst/>
              <a:gdLst/>
              <a:ahLst/>
              <a:cxnLst/>
              <a:rect l="l" t="t" r="r" b="b"/>
              <a:pathLst>
                <a:path w="812800" h="444346">
                  <a:moveTo>
                    <a:pt x="58791" y="0"/>
                  </a:moveTo>
                  <a:lnTo>
                    <a:pt x="754009" y="0"/>
                  </a:lnTo>
                  <a:cubicBezTo>
                    <a:pt x="769602" y="0"/>
                    <a:pt x="784555" y="6194"/>
                    <a:pt x="795581" y="17219"/>
                  </a:cubicBezTo>
                  <a:cubicBezTo>
                    <a:pt x="806606" y="28245"/>
                    <a:pt x="812800" y="43198"/>
                    <a:pt x="812800" y="58791"/>
                  </a:cubicBezTo>
                  <a:lnTo>
                    <a:pt x="812800" y="385555"/>
                  </a:lnTo>
                  <a:cubicBezTo>
                    <a:pt x="812800" y="418024"/>
                    <a:pt x="786478" y="444346"/>
                    <a:pt x="754009" y="444346"/>
                  </a:cubicBezTo>
                  <a:lnTo>
                    <a:pt x="58791" y="444346"/>
                  </a:lnTo>
                  <a:cubicBezTo>
                    <a:pt x="43198" y="444346"/>
                    <a:pt x="28245" y="438152"/>
                    <a:pt x="17219" y="427126"/>
                  </a:cubicBezTo>
                  <a:cubicBezTo>
                    <a:pt x="6194" y="416101"/>
                    <a:pt x="0" y="401147"/>
                    <a:pt x="0" y="385555"/>
                  </a:cubicBezTo>
                  <a:lnTo>
                    <a:pt x="0" y="58791"/>
                  </a:lnTo>
                  <a:cubicBezTo>
                    <a:pt x="0" y="43198"/>
                    <a:pt x="6194" y="28245"/>
                    <a:pt x="17219" y="17219"/>
                  </a:cubicBezTo>
                  <a:cubicBezTo>
                    <a:pt x="28245" y="6194"/>
                    <a:pt x="43198" y="0"/>
                    <a:pt x="58791" y="0"/>
                  </a:cubicBezTo>
                  <a:close/>
                </a:path>
              </a:pathLst>
            </a:custGeom>
            <a:solidFill>
              <a:srgbClr val="E3829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47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Quando può aiutare una persona di fiducia?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6815" y="2192981"/>
            <a:ext cx="3950579" cy="2159723"/>
            <a:chOff x="0" y="0"/>
            <a:chExt cx="812800" cy="44434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44346"/>
            </a:xfrm>
            <a:custGeom>
              <a:avLst/>
              <a:gdLst/>
              <a:ahLst/>
              <a:cxnLst/>
              <a:rect l="l" t="t" r="r" b="b"/>
              <a:pathLst>
                <a:path w="812800" h="444346">
                  <a:moveTo>
                    <a:pt x="58791" y="0"/>
                  </a:moveTo>
                  <a:lnTo>
                    <a:pt x="754009" y="0"/>
                  </a:lnTo>
                  <a:cubicBezTo>
                    <a:pt x="769602" y="0"/>
                    <a:pt x="784555" y="6194"/>
                    <a:pt x="795581" y="17219"/>
                  </a:cubicBezTo>
                  <a:cubicBezTo>
                    <a:pt x="806606" y="28245"/>
                    <a:pt x="812800" y="43198"/>
                    <a:pt x="812800" y="58791"/>
                  </a:cubicBezTo>
                  <a:lnTo>
                    <a:pt x="812800" y="385555"/>
                  </a:lnTo>
                  <a:cubicBezTo>
                    <a:pt x="812800" y="418024"/>
                    <a:pt x="786478" y="444346"/>
                    <a:pt x="754009" y="444346"/>
                  </a:cubicBezTo>
                  <a:lnTo>
                    <a:pt x="58791" y="444346"/>
                  </a:lnTo>
                  <a:cubicBezTo>
                    <a:pt x="43198" y="444346"/>
                    <a:pt x="28245" y="438152"/>
                    <a:pt x="17219" y="427126"/>
                  </a:cubicBezTo>
                  <a:cubicBezTo>
                    <a:pt x="6194" y="416101"/>
                    <a:pt x="0" y="401147"/>
                    <a:pt x="0" y="385555"/>
                  </a:cubicBezTo>
                  <a:lnTo>
                    <a:pt x="0" y="58791"/>
                  </a:lnTo>
                  <a:cubicBezTo>
                    <a:pt x="0" y="43198"/>
                    <a:pt x="6194" y="28245"/>
                    <a:pt x="17219" y="17219"/>
                  </a:cubicBezTo>
                  <a:cubicBezTo>
                    <a:pt x="28245" y="6194"/>
                    <a:pt x="43198" y="0"/>
                    <a:pt x="5879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47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Quando è meglio informare una persona adulta?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84144" y="2192981"/>
            <a:ext cx="3950579" cy="2159723"/>
            <a:chOff x="0" y="0"/>
            <a:chExt cx="812800" cy="44434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444346"/>
            </a:xfrm>
            <a:custGeom>
              <a:avLst/>
              <a:gdLst/>
              <a:ahLst/>
              <a:cxnLst/>
              <a:rect l="l" t="t" r="r" b="b"/>
              <a:pathLst>
                <a:path w="812800" h="444346">
                  <a:moveTo>
                    <a:pt x="58791" y="0"/>
                  </a:moveTo>
                  <a:lnTo>
                    <a:pt x="754009" y="0"/>
                  </a:lnTo>
                  <a:cubicBezTo>
                    <a:pt x="769602" y="0"/>
                    <a:pt x="784555" y="6194"/>
                    <a:pt x="795581" y="17219"/>
                  </a:cubicBezTo>
                  <a:cubicBezTo>
                    <a:pt x="806606" y="28245"/>
                    <a:pt x="812800" y="43198"/>
                    <a:pt x="812800" y="58791"/>
                  </a:cubicBezTo>
                  <a:lnTo>
                    <a:pt x="812800" y="385555"/>
                  </a:lnTo>
                  <a:cubicBezTo>
                    <a:pt x="812800" y="418024"/>
                    <a:pt x="786478" y="444346"/>
                    <a:pt x="754009" y="444346"/>
                  </a:cubicBezTo>
                  <a:lnTo>
                    <a:pt x="58791" y="444346"/>
                  </a:lnTo>
                  <a:cubicBezTo>
                    <a:pt x="43198" y="444346"/>
                    <a:pt x="28245" y="438152"/>
                    <a:pt x="17219" y="427126"/>
                  </a:cubicBezTo>
                  <a:cubicBezTo>
                    <a:pt x="6194" y="416101"/>
                    <a:pt x="0" y="401147"/>
                    <a:pt x="0" y="385555"/>
                  </a:cubicBezTo>
                  <a:lnTo>
                    <a:pt x="0" y="58791"/>
                  </a:lnTo>
                  <a:cubicBezTo>
                    <a:pt x="0" y="43198"/>
                    <a:pt x="6194" y="28245"/>
                    <a:pt x="17219" y="17219"/>
                  </a:cubicBezTo>
                  <a:cubicBezTo>
                    <a:pt x="28245" y="6194"/>
                    <a:pt x="43198" y="0"/>
                    <a:pt x="5879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47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non aiuta?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2175053" y="5143500"/>
            <a:ext cx="4887546" cy="8947453"/>
          </a:xfrm>
          <a:custGeom>
            <a:avLst/>
            <a:gdLst/>
            <a:ahLst/>
            <a:cxnLst/>
            <a:rect l="l" t="t" r="r" b="b"/>
            <a:pathLst>
              <a:path w="4887546" h="8947453">
                <a:moveTo>
                  <a:pt x="0" y="0"/>
                </a:moveTo>
                <a:lnTo>
                  <a:pt x="4887546" y="0"/>
                </a:lnTo>
                <a:lnTo>
                  <a:pt x="4887546" y="8947453"/>
                </a:lnTo>
                <a:lnTo>
                  <a:pt x="0" y="8947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4873898" y="1000125"/>
            <a:ext cx="854020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Riflettiamo insieme su come accompagnare qualcun* con rispetto.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4217014" y="5181380"/>
            <a:ext cx="6909905" cy="671513"/>
            <a:chOff x="-166899" y="-38100"/>
            <a:chExt cx="9213207" cy="895350"/>
          </a:xfrm>
        </p:grpSpPr>
        <p:sp>
          <p:nvSpPr>
            <p:cNvPr id="14" name="TextBox 14"/>
            <p:cNvSpPr txBox="1"/>
            <p:nvPr/>
          </p:nvSpPr>
          <p:spPr>
            <a:xfrm>
              <a:off x="933548" y="1587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posso fare se vedo che qualcun* si sente sol*?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166899" y="-38100"/>
              <a:ext cx="863149" cy="8381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b="1" dirty="0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217014" y="6175579"/>
            <a:ext cx="6909905" cy="642938"/>
            <a:chOff x="0" y="0"/>
            <a:chExt cx="9213206" cy="857250"/>
          </a:xfrm>
        </p:grpSpPr>
        <p:sp>
          <p:nvSpPr>
            <p:cNvPr id="17" name="TextBox 17"/>
            <p:cNvSpPr txBox="1"/>
            <p:nvPr/>
          </p:nvSpPr>
          <p:spPr>
            <a:xfrm>
              <a:off x="1100446" y="1587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posso essere di supporto quando qualcun* ha paura o è preoccupat*?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63149" cy="838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217014" y="7142367"/>
            <a:ext cx="6909905" cy="642938"/>
            <a:chOff x="0" y="0"/>
            <a:chExt cx="9213206" cy="857250"/>
          </a:xfrm>
        </p:grpSpPr>
        <p:sp>
          <p:nvSpPr>
            <p:cNvPr id="20" name="TextBox 20"/>
            <p:cNvSpPr txBox="1"/>
            <p:nvPr/>
          </p:nvSpPr>
          <p:spPr>
            <a:xfrm>
              <a:off x="1100446" y="1587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Come posso aiutare qualcun* che ha paura di commettere un errore?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63149" cy="838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217014" y="8537779"/>
            <a:ext cx="840788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bambin* può accompagnare qualcun*, ma non può risolvere tutti i problemi.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240411"/>
            <a:ext cx="8001000" cy="178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Gioco di ruolo – Esercitiamo l’aiuto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7954" y="3915006"/>
            <a:ext cx="6198074" cy="30480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>
            <a:off x="12081972" y="3698414"/>
            <a:ext cx="6199092" cy="326462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6206028" y="6596941"/>
            <a:ext cx="3417917" cy="3690059"/>
          </a:xfrm>
          <a:custGeom>
            <a:avLst/>
            <a:gdLst/>
            <a:ahLst/>
            <a:cxnLst/>
            <a:rect l="l" t="t" r="r" b="b"/>
            <a:pathLst>
              <a:path w="3417917" h="3690059">
                <a:moveTo>
                  <a:pt x="0" y="0"/>
                </a:moveTo>
                <a:lnTo>
                  <a:pt x="3417917" y="0"/>
                </a:lnTo>
                <a:lnTo>
                  <a:pt x="3417917" y="3690059"/>
                </a:lnTo>
                <a:lnTo>
                  <a:pt x="0" y="36900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6206028" y="1849342"/>
            <a:ext cx="5875944" cy="4131327"/>
            <a:chOff x="0" y="0"/>
            <a:chExt cx="1547574" cy="10880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47574" cy="1088086"/>
            </a:xfrm>
            <a:custGeom>
              <a:avLst/>
              <a:gdLst/>
              <a:ahLst/>
              <a:cxnLst/>
              <a:rect l="l" t="t" r="r" b="b"/>
              <a:pathLst>
                <a:path w="1547574" h="1088086">
                  <a:moveTo>
                    <a:pt x="39527" y="0"/>
                  </a:moveTo>
                  <a:lnTo>
                    <a:pt x="1508047" y="0"/>
                  </a:lnTo>
                  <a:cubicBezTo>
                    <a:pt x="1529877" y="0"/>
                    <a:pt x="1547574" y="17697"/>
                    <a:pt x="1547574" y="39527"/>
                  </a:cubicBezTo>
                  <a:lnTo>
                    <a:pt x="1547574" y="1048559"/>
                  </a:lnTo>
                  <a:cubicBezTo>
                    <a:pt x="1547574" y="1070389"/>
                    <a:pt x="1529877" y="1088086"/>
                    <a:pt x="1508047" y="1088086"/>
                  </a:cubicBezTo>
                  <a:lnTo>
                    <a:pt x="39527" y="1088086"/>
                  </a:lnTo>
                  <a:cubicBezTo>
                    <a:pt x="17697" y="1088086"/>
                    <a:pt x="0" y="1070389"/>
                    <a:pt x="0" y="1048559"/>
                  </a:cubicBezTo>
                  <a:lnTo>
                    <a:pt x="0" y="39527"/>
                  </a:lnTo>
                  <a:cubicBezTo>
                    <a:pt x="0" y="17697"/>
                    <a:pt x="17697" y="0"/>
                    <a:pt x="3952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547574" cy="11166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Qualcun* piange dopo la pausa. Come puoi aiutare?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699883" y="6963042"/>
            <a:ext cx="3086100" cy="2295258"/>
            <a:chOff x="0" y="0"/>
            <a:chExt cx="812800" cy="60451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604512"/>
            </a:xfrm>
            <a:custGeom>
              <a:avLst/>
              <a:gdLst/>
              <a:ahLst/>
              <a:cxnLst/>
              <a:rect l="l" t="t" r="r" b="b"/>
              <a:pathLst>
                <a:path w="812800" h="604512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29253"/>
                  </a:lnTo>
                  <a:cubicBezTo>
                    <a:pt x="812800" y="570818"/>
                    <a:pt x="779105" y="604512"/>
                    <a:pt x="737541" y="604512"/>
                  </a:cubicBezTo>
                  <a:lnTo>
                    <a:pt x="75259" y="604512"/>
                  </a:lnTo>
                  <a:cubicBezTo>
                    <a:pt x="33695" y="604512"/>
                    <a:pt x="0" y="570818"/>
                    <a:pt x="0" y="529253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Un* bambin* si arrabbia e si allontana dal gruppo. Che cosa faresti?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738014" y="6963042"/>
            <a:ext cx="3086100" cy="2295258"/>
            <a:chOff x="0" y="0"/>
            <a:chExt cx="812800" cy="6045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604512"/>
            </a:xfrm>
            <a:custGeom>
              <a:avLst/>
              <a:gdLst/>
              <a:ahLst/>
              <a:cxnLst/>
              <a:rect l="l" t="t" r="r" b="b"/>
              <a:pathLst>
                <a:path w="812800" h="604512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29253"/>
                  </a:lnTo>
                  <a:cubicBezTo>
                    <a:pt x="812800" y="570818"/>
                    <a:pt x="779105" y="604512"/>
                    <a:pt x="737541" y="604512"/>
                  </a:cubicBezTo>
                  <a:lnTo>
                    <a:pt x="75259" y="604512"/>
                  </a:lnTo>
                  <a:cubicBezTo>
                    <a:pt x="33695" y="604512"/>
                    <a:pt x="0" y="570818"/>
                    <a:pt x="0" y="529253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12800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Due persone amiche litigano ed entrambe si sentono offese. Che cosa fai per aiutarle a risolvere il conflitto?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387801" y="1000125"/>
            <a:ext cx="751239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Metteremo in scena e svilupperemo situazioni reali di aiuto.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820646" y="8315325"/>
            <a:ext cx="311003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Aiutare significa ascoltare e, se necessario,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chiedere aiuto a una persona adulta.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87801" y="1000125"/>
            <a:ext cx="751239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Metteremo in scena e svilupperemo situazioni reali di aiuto.</a:t>
            </a:r>
          </a:p>
        </p:txBody>
      </p:sp>
      <p:sp>
        <p:nvSpPr>
          <p:cNvPr id="3" name="AutoShape 3"/>
          <p:cNvSpPr/>
          <p:nvPr/>
        </p:nvSpPr>
        <p:spPr>
          <a:xfrm flipV="1">
            <a:off x="135369" y="4255959"/>
            <a:ext cx="6115428" cy="270708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>
            <a:off x="12037204" y="4255959"/>
            <a:ext cx="6024470" cy="270708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6206028" y="6596941"/>
            <a:ext cx="3417917" cy="3690059"/>
          </a:xfrm>
          <a:custGeom>
            <a:avLst/>
            <a:gdLst/>
            <a:ahLst/>
            <a:cxnLst/>
            <a:rect l="l" t="t" r="r" b="b"/>
            <a:pathLst>
              <a:path w="3417917" h="3690059">
                <a:moveTo>
                  <a:pt x="0" y="0"/>
                </a:moveTo>
                <a:lnTo>
                  <a:pt x="3417917" y="0"/>
                </a:lnTo>
                <a:lnTo>
                  <a:pt x="3417917" y="3690059"/>
                </a:lnTo>
                <a:lnTo>
                  <a:pt x="0" y="36900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9820646" y="8315325"/>
            <a:ext cx="311003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Aiutare significa ascoltare e, se necessario,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chiedere aiuto a una persona adulta.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1462674" y="6963042"/>
            <a:ext cx="3196086" cy="2295258"/>
            <a:chOff x="0" y="0"/>
            <a:chExt cx="841768" cy="6045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41768" cy="604512"/>
            </a:xfrm>
            <a:custGeom>
              <a:avLst/>
              <a:gdLst/>
              <a:ahLst/>
              <a:cxnLst/>
              <a:rect l="l" t="t" r="r" b="b"/>
              <a:pathLst>
                <a:path w="841768" h="604512">
                  <a:moveTo>
                    <a:pt x="72669" y="0"/>
                  </a:moveTo>
                  <a:lnTo>
                    <a:pt x="769098" y="0"/>
                  </a:lnTo>
                  <a:cubicBezTo>
                    <a:pt x="809232" y="0"/>
                    <a:pt x="841768" y="32535"/>
                    <a:pt x="841768" y="72669"/>
                  </a:cubicBezTo>
                  <a:lnTo>
                    <a:pt x="841768" y="531843"/>
                  </a:lnTo>
                  <a:cubicBezTo>
                    <a:pt x="841768" y="571977"/>
                    <a:pt x="809232" y="604512"/>
                    <a:pt x="769098" y="604512"/>
                  </a:cubicBezTo>
                  <a:lnTo>
                    <a:pt x="72669" y="604512"/>
                  </a:lnTo>
                  <a:cubicBezTo>
                    <a:pt x="32535" y="604512"/>
                    <a:pt x="0" y="571977"/>
                    <a:pt x="0" y="531843"/>
                  </a:cubicBezTo>
                  <a:lnTo>
                    <a:pt x="0" y="72669"/>
                  </a:lnTo>
                  <a:cubicBezTo>
                    <a:pt x="0" y="32535"/>
                    <a:pt x="32535" y="0"/>
                    <a:pt x="7266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41768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Qualcun* piange dopo la pausa. Come puoi aiutare?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6518624" y="6963042"/>
            <a:ext cx="3086100" cy="2295258"/>
            <a:chOff x="0" y="0"/>
            <a:chExt cx="812800" cy="6045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604512"/>
            </a:xfrm>
            <a:custGeom>
              <a:avLst/>
              <a:gdLst/>
              <a:ahLst/>
              <a:cxnLst/>
              <a:rect l="l" t="t" r="r" b="b"/>
              <a:pathLst>
                <a:path w="812800" h="604512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529253"/>
                  </a:lnTo>
                  <a:cubicBezTo>
                    <a:pt x="812800" y="570818"/>
                    <a:pt x="779105" y="604512"/>
                    <a:pt x="737541" y="604512"/>
                  </a:cubicBezTo>
                  <a:lnTo>
                    <a:pt x="75259" y="604512"/>
                  </a:lnTo>
                  <a:cubicBezTo>
                    <a:pt x="33695" y="604512"/>
                    <a:pt x="0" y="570818"/>
                    <a:pt x="0" y="529253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812800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Un* bambin* si arrabbia e si allontana dal gruppo. Che cosa faresti?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250796" y="1899557"/>
            <a:ext cx="5786408" cy="4131327"/>
            <a:chOff x="0" y="0"/>
            <a:chExt cx="1523992" cy="108808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23992" cy="1088086"/>
            </a:xfrm>
            <a:custGeom>
              <a:avLst/>
              <a:gdLst/>
              <a:ahLst/>
              <a:cxnLst/>
              <a:rect l="l" t="t" r="r" b="b"/>
              <a:pathLst>
                <a:path w="1523992" h="1088086">
                  <a:moveTo>
                    <a:pt x="40138" y="0"/>
                  </a:moveTo>
                  <a:lnTo>
                    <a:pt x="1483854" y="0"/>
                  </a:lnTo>
                  <a:cubicBezTo>
                    <a:pt x="1494499" y="0"/>
                    <a:pt x="1504708" y="4229"/>
                    <a:pt x="1512236" y="11756"/>
                  </a:cubicBezTo>
                  <a:cubicBezTo>
                    <a:pt x="1519763" y="19284"/>
                    <a:pt x="1523992" y="29493"/>
                    <a:pt x="1523992" y="40138"/>
                  </a:cubicBezTo>
                  <a:lnTo>
                    <a:pt x="1523992" y="1047948"/>
                  </a:lnTo>
                  <a:cubicBezTo>
                    <a:pt x="1523992" y="1058593"/>
                    <a:pt x="1519763" y="1068802"/>
                    <a:pt x="1512236" y="1076330"/>
                  </a:cubicBezTo>
                  <a:cubicBezTo>
                    <a:pt x="1504708" y="1083857"/>
                    <a:pt x="1494499" y="1088086"/>
                    <a:pt x="1483854" y="1088086"/>
                  </a:cubicBezTo>
                  <a:lnTo>
                    <a:pt x="40138" y="1088086"/>
                  </a:lnTo>
                  <a:cubicBezTo>
                    <a:pt x="29493" y="1088086"/>
                    <a:pt x="19284" y="1083857"/>
                    <a:pt x="11756" y="1076330"/>
                  </a:cubicBezTo>
                  <a:cubicBezTo>
                    <a:pt x="4229" y="1068802"/>
                    <a:pt x="0" y="1058593"/>
                    <a:pt x="0" y="1047948"/>
                  </a:cubicBezTo>
                  <a:lnTo>
                    <a:pt x="0" y="40138"/>
                  </a:lnTo>
                  <a:cubicBezTo>
                    <a:pt x="0" y="29493"/>
                    <a:pt x="4229" y="19284"/>
                    <a:pt x="11756" y="11756"/>
                  </a:cubicBezTo>
                  <a:cubicBezTo>
                    <a:pt x="19284" y="4229"/>
                    <a:pt x="29493" y="0"/>
                    <a:pt x="40138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523992" cy="11166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Due persone amiche litigano ed entrambe si sentono offese. Che cosa fai per aiutarle a risolvere il conflitto?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87801" y="1000125"/>
            <a:ext cx="751239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Metteremo in scena e svilupperemo situazioni reali di aiuto.</a:t>
            </a:r>
          </a:p>
        </p:txBody>
      </p:sp>
      <p:sp>
        <p:nvSpPr>
          <p:cNvPr id="3" name="AutoShape 3"/>
          <p:cNvSpPr/>
          <p:nvPr/>
        </p:nvSpPr>
        <p:spPr>
          <a:xfrm flipV="1">
            <a:off x="4303" y="3805706"/>
            <a:ext cx="6521188" cy="315733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>
            <a:off x="11762509" y="3805706"/>
            <a:ext cx="6390122" cy="315733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6206028" y="6596941"/>
            <a:ext cx="3417917" cy="3690059"/>
          </a:xfrm>
          <a:custGeom>
            <a:avLst/>
            <a:gdLst/>
            <a:ahLst/>
            <a:cxnLst/>
            <a:rect l="l" t="t" r="r" b="b"/>
            <a:pathLst>
              <a:path w="3417917" h="3690059">
                <a:moveTo>
                  <a:pt x="0" y="0"/>
                </a:moveTo>
                <a:lnTo>
                  <a:pt x="3417917" y="0"/>
                </a:lnTo>
                <a:lnTo>
                  <a:pt x="3417917" y="3690059"/>
                </a:lnTo>
                <a:lnTo>
                  <a:pt x="0" y="36900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9820646" y="8315325"/>
            <a:ext cx="311003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Aiutare significa ascoltare e, se necessario,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chiedere aiuto a una persona adulta.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554588" y="6963042"/>
            <a:ext cx="3196086" cy="2295258"/>
            <a:chOff x="0" y="0"/>
            <a:chExt cx="841768" cy="6045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41768" cy="604512"/>
            </a:xfrm>
            <a:custGeom>
              <a:avLst/>
              <a:gdLst/>
              <a:ahLst/>
              <a:cxnLst/>
              <a:rect l="l" t="t" r="r" b="b"/>
              <a:pathLst>
                <a:path w="841768" h="604512">
                  <a:moveTo>
                    <a:pt x="72669" y="0"/>
                  </a:moveTo>
                  <a:lnTo>
                    <a:pt x="769098" y="0"/>
                  </a:lnTo>
                  <a:cubicBezTo>
                    <a:pt x="809232" y="0"/>
                    <a:pt x="841768" y="32535"/>
                    <a:pt x="841768" y="72669"/>
                  </a:cubicBezTo>
                  <a:lnTo>
                    <a:pt x="841768" y="531843"/>
                  </a:lnTo>
                  <a:cubicBezTo>
                    <a:pt x="841768" y="571977"/>
                    <a:pt x="809232" y="604512"/>
                    <a:pt x="769098" y="604512"/>
                  </a:cubicBezTo>
                  <a:lnTo>
                    <a:pt x="72669" y="604512"/>
                  </a:lnTo>
                  <a:cubicBezTo>
                    <a:pt x="32535" y="604512"/>
                    <a:pt x="0" y="571977"/>
                    <a:pt x="0" y="531843"/>
                  </a:cubicBezTo>
                  <a:lnTo>
                    <a:pt x="0" y="72669"/>
                  </a:lnTo>
                  <a:cubicBezTo>
                    <a:pt x="0" y="32535"/>
                    <a:pt x="32535" y="0"/>
                    <a:pt x="7266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41768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Qualcun* piange dopo la pausa. Come puoi aiutare?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206028" y="1899557"/>
            <a:ext cx="5786408" cy="4131327"/>
            <a:chOff x="0" y="0"/>
            <a:chExt cx="1523992" cy="108808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23992" cy="1088086"/>
            </a:xfrm>
            <a:custGeom>
              <a:avLst/>
              <a:gdLst/>
              <a:ahLst/>
              <a:cxnLst/>
              <a:rect l="l" t="t" r="r" b="b"/>
              <a:pathLst>
                <a:path w="1523992" h="1088086">
                  <a:moveTo>
                    <a:pt x="40138" y="0"/>
                  </a:moveTo>
                  <a:lnTo>
                    <a:pt x="1483854" y="0"/>
                  </a:lnTo>
                  <a:cubicBezTo>
                    <a:pt x="1494499" y="0"/>
                    <a:pt x="1504708" y="4229"/>
                    <a:pt x="1512236" y="11756"/>
                  </a:cubicBezTo>
                  <a:cubicBezTo>
                    <a:pt x="1519763" y="19284"/>
                    <a:pt x="1523992" y="29493"/>
                    <a:pt x="1523992" y="40138"/>
                  </a:cubicBezTo>
                  <a:lnTo>
                    <a:pt x="1523992" y="1047948"/>
                  </a:lnTo>
                  <a:cubicBezTo>
                    <a:pt x="1523992" y="1058593"/>
                    <a:pt x="1519763" y="1068802"/>
                    <a:pt x="1512236" y="1076330"/>
                  </a:cubicBezTo>
                  <a:cubicBezTo>
                    <a:pt x="1504708" y="1083857"/>
                    <a:pt x="1494499" y="1088086"/>
                    <a:pt x="1483854" y="1088086"/>
                  </a:cubicBezTo>
                  <a:lnTo>
                    <a:pt x="40138" y="1088086"/>
                  </a:lnTo>
                  <a:cubicBezTo>
                    <a:pt x="29493" y="1088086"/>
                    <a:pt x="19284" y="1083857"/>
                    <a:pt x="11756" y="1076330"/>
                  </a:cubicBezTo>
                  <a:cubicBezTo>
                    <a:pt x="4229" y="1068802"/>
                    <a:pt x="0" y="1058593"/>
                    <a:pt x="0" y="1047948"/>
                  </a:cubicBezTo>
                  <a:lnTo>
                    <a:pt x="0" y="40138"/>
                  </a:lnTo>
                  <a:cubicBezTo>
                    <a:pt x="0" y="29493"/>
                    <a:pt x="4229" y="19284"/>
                    <a:pt x="11756" y="11756"/>
                  </a:cubicBezTo>
                  <a:cubicBezTo>
                    <a:pt x="19284" y="4229"/>
                    <a:pt x="29493" y="0"/>
                    <a:pt x="40138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523992" cy="11166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Un* bambin* si arrabbia e si allontana dal gruppo. Che cosa faresti?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2110469" y="6963042"/>
            <a:ext cx="3877424" cy="2295258"/>
            <a:chOff x="0" y="0"/>
            <a:chExt cx="1021215" cy="60451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21215" cy="604512"/>
            </a:xfrm>
            <a:custGeom>
              <a:avLst/>
              <a:gdLst/>
              <a:ahLst/>
              <a:cxnLst/>
              <a:rect l="l" t="t" r="r" b="b"/>
              <a:pathLst>
                <a:path w="1021215" h="604512">
                  <a:moveTo>
                    <a:pt x="59900" y="0"/>
                  </a:moveTo>
                  <a:lnTo>
                    <a:pt x="961315" y="0"/>
                  </a:lnTo>
                  <a:cubicBezTo>
                    <a:pt x="994396" y="0"/>
                    <a:pt x="1021215" y="26818"/>
                    <a:pt x="1021215" y="59900"/>
                  </a:cubicBezTo>
                  <a:lnTo>
                    <a:pt x="1021215" y="544612"/>
                  </a:lnTo>
                  <a:cubicBezTo>
                    <a:pt x="1021215" y="560499"/>
                    <a:pt x="1014904" y="575735"/>
                    <a:pt x="1003670" y="586968"/>
                  </a:cubicBezTo>
                  <a:cubicBezTo>
                    <a:pt x="992437" y="598201"/>
                    <a:pt x="977201" y="604512"/>
                    <a:pt x="961315" y="604512"/>
                  </a:cubicBezTo>
                  <a:lnTo>
                    <a:pt x="59900" y="604512"/>
                  </a:lnTo>
                  <a:cubicBezTo>
                    <a:pt x="44014" y="604512"/>
                    <a:pt x="28778" y="598201"/>
                    <a:pt x="17544" y="586968"/>
                  </a:cubicBezTo>
                  <a:cubicBezTo>
                    <a:pt x="6311" y="575735"/>
                    <a:pt x="0" y="560499"/>
                    <a:pt x="0" y="544612"/>
                  </a:cubicBezTo>
                  <a:lnTo>
                    <a:pt x="0" y="59900"/>
                  </a:lnTo>
                  <a:cubicBezTo>
                    <a:pt x="0" y="44014"/>
                    <a:pt x="6311" y="28778"/>
                    <a:pt x="17544" y="17544"/>
                  </a:cubicBezTo>
                  <a:cubicBezTo>
                    <a:pt x="28778" y="6311"/>
                    <a:pt x="44014" y="0"/>
                    <a:pt x="59900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021215" cy="633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Due persone amiche litigano ed entrambe si sentono offese. Che cosa fai per aiutarle a risolvere il conflitto?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952865"/>
            <a:ext cx="7719493" cy="8334135"/>
          </a:xfrm>
          <a:custGeom>
            <a:avLst/>
            <a:gdLst/>
            <a:ahLst/>
            <a:cxnLst/>
            <a:rect l="l" t="t" r="r" b="b"/>
            <a:pathLst>
              <a:path w="7719493" h="8334135">
                <a:moveTo>
                  <a:pt x="0" y="0"/>
                </a:moveTo>
                <a:lnTo>
                  <a:pt x="7719493" y="0"/>
                </a:lnTo>
                <a:lnTo>
                  <a:pt x="7719493" y="8334135"/>
                </a:lnTo>
                <a:lnTo>
                  <a:pt x="0" y="83341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1396342" y="2714960"/>
            <a:ext cx="3110038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616146" y="3940338"/>
            <a:ext cx="6670431" cy="457200"/>
            <a:chOff x="0" y="0"/>
            <a:chExt cx="8893908" cy="609600"/>
          </a:xfrm>
        </p:grpSpPr>
        <p:sp>
          <p:nvSpPr>
            <p:cNvPr id="5" name="TextBox 5"/>
            <p:cNvSpPr txBox="1"/>
            <p:nvPr/>
          </p:nvSpPr>
          <p:spPr>
            <a:xfrm>
              <a:off x="781148" y="7302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Tutte le persone hanno una salute mentale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696251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553559" y="4905962"/>
            <a:ext cx="6795605" cy="457200"/>
            <a:chOff x="0" y="0"/>
            <a:chExt cx="9060806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948046" y="952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Chiedere aiuto significa prendersi cura di sé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63149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553559" y="5872749"/>
            <a:ext cx="6795605" cy="457200"/>
            <a:chOff x="0" y="0"/>
            <a:chExt cx="9060806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948046" y="7302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siamo sol*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863149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024351" y="7044324"/>
            <a:ext cx="585401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tuo benessere è importante. Parlarne è anche una forma di cura di sé.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7156087-9871-E93C-6E9E-D25051397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67971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2894" y="2136969"/>
            <a:ext cx="6693576" cy="6013062"/>
          </a:xfrm>
          <a:custGeom>
            <a:avLst/>
            <a:gdLst/>
            <a:ahLst/>
            <a:cxnLst/>
            <a:rect l="l" t="t" r="r" b="b"/>
            <a:pathLst>
              <a:path w="6693576" h="6013062">
                <a:moveTo>
                  <a:pt x="0" y="0"/>
                </a:moveTo>
                <a:lnTo>
                  <a:pt x="6693576" y="0"/>
                </a:lnTo>
                <a:lnTo>
                  <a:pt x="6693576" y="6013062"/>
                </a:lnTo>
                <a:lnTo>
                  <a:pt x="0" y="60130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6781799" y="1038225"/>
            <a:ext cx="4724402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Oggi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...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8897805" y="2585655"/>
            <a:ext cx="6713220" cy="457200"/>
            <a:chOff x="0" y="0"/>
            <a:chExt cx="8950960" cy="609600"/>
          </a:xfrm>
        </p:grpSpPr>
        <p:sp>
          <p:nvSpPr>
            <p:cNvPr id="5" name="TextBox 5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Comprendere che cosa sia la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salute mentale.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897805" y="5940909"/>
            <a:ext cx="6713220" cy="615315"/>
            <a:chOff x="0" y="0"/>
            <a:chExt cx="8950960" cy="820420"/>
          </a:xfrm>
        </p:grpSpPr>
        <p:sp>
          <p:nvSpPr>
            <p:cNvPr id="8" name="TextBox 8"/>
            <p:cNvSpPr txBox="1"/>
            <p:nvPr/>
          </p:nvSpPr>
          <p:spPr>
            <a:xfrm>
              <a:off x="838200" y="-209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Conoscere il nostro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“serbatoio delle emozioni”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e capire come possiamo riempirlo.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897805" y="3303501"/>
            <a:ext cx="7476573" cy="624840"/>
            <a:chOff x="0" y="0"/>
            <a:chExt cx="9968765" cy="833120"/>
          </a:xfrm>
        </p:grpSpPr>
        <p:sp>
          <p:nvSpPr>
            <p:cNvPr id="11" name="TextBox 11"/>
            <p:cNvSpPr txBox="1"/>
            <p:nvPr/>
          </p:nvSpPr>
          <p:spPr>
            <a:xfrm>
              <a:off x="838200" y="-8255"/>
              <a:ext cx="9130565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la differenza tra “essere stressat*” 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un problema di salute mentale.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897805" y="6816870"/>
            <a:ext cx="6713220" cy="457200"/>
            <a:chOff x="0" y="0"/>
            <a:chExt cx="8950960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838200" y="-82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Scoprire chi può aiutarci.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897805" y="4188987"/>
            <a:ext cx="6713220" cy="615315"/>
            <a:chOff x="0" y="0"/>
            <a:chExt cx="8950960" cy="820420"/>
          </a:xfrm>
        </p:grpSpPr>
        <p:sp>
          <p:nvSpPr>
            <p:cNvPr id="17" name="TextBox 17"/>
            <p:cNvSpPr txBox="1"/>
            <p:nvPr/>
          </p:nvSpPr>
          <p:spPr>
            <a:xfrm>
              <a:off x="838200" y="-209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Riconoscere i segnali del corpo, le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emozioni e i pensieri.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897805" y="7534716"/>
            <a:ext cx="6713220" cy="615315"/>
            <a:chOff x="0" y="0"/>
            <a:chExt cx="8950960" cy="820420"/>
          </a:xfrm>
        </p:grpSpPr>
        <p:sp>
          <p:nvSpPr>
            <p:cNvPr id="20" name="TextBox 20"/>
            <p:cNvSpPr txBox="1"/>
            <p:nvPr/>
          </p:nvSpPr>
          <p:spPr>
            <a:xfrm>
              <a:off x="838200" y="-209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Promuovere la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cura di sé e l’empatia nel gruppo.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07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8897805" y="5064948"/>
            <a:ext cx="6713220" cy="615315"/>
            <a:chOff x="0" y="0"/>
            <a:chExt cx="8950960" cy="820420"/>
          </a:xfrm>
        </p:grpSpPr>
        <p:sp>
          <p:nvSpPr>
            <p:cNvPr id="23" name="TextBox 23"/>
            <p:cNvSpPr txBox="1"/>
            <p:nvPr/>
          </p:nvSpPr>
          <p:spPr>
            <a:xfrm>
              <a:off x="838200" y="-209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esercizi per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calmarci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e sentirci meglio.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15118" y="3475017"/>
            <a:ext cx="3857765" cy="3336966"/>
          </a:xfrm>
          <a:custGeom>
            <a:avLst/>
            <a:gdLst/>
            <a:ahLst/>
            <a:cxnLst/>
            <a:rect l="l" t="t" r="r" b="b"/>
            <a:pathLst>
              <a:path w="3857765" h="3336966">
                <a:moveTo>
                  <a:pt x="0" y="0"/>
                </a:moveTo>
                <a:lnTo>
                  <a:pt x="3857764" y="0"/>
                </a:lnTo>
                <a:lnTo>
                  <a:pt x="3857764" y="3336966"/>
                </a:lnTo>
                <a:lnTo>
                  <a:pt x="0" y="33369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707737" y="2423917"/>
            <a:ext cx="3906080" cy="1413057"/>
            <a:chOff x="0" y="0"/>
            <a:chExt cx="1028762" cy="3721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28762" cy="372163"/>
            </a:xfrm>
            <a:custGeom>
              <a:avLst/>
              <a:gdLst/>
              <a:ahLst/>
              <a:cxnLst/>
              <a:rect l="l" t="t" r="r" b="b"/>
              <a:pathLst>
                <a:path w="1028762" h="372163">
                  <a:moveTo>
                    <a:pt x="59461" y="0"/>
                  </a:moveTo>
                  <a:lnTo>
                    <a:pt x="969301" y="0"/>
                  </a:lnTo>
                  <a:cubicBezTo>
                    <a:pt x="1002140" y="0"/>
                    <a:pt x="1028762" y="26621"/>
                    <a:pt x="1028762" y="59461"/>
                  </a:cubicBezTo>
                  <a:lnTo>
                    <a:pt x="1028762" y="312703"/>
                  </a:lnTo>
                  <a:cubicBezTo>
                    <a:pt x="1028762" y="345542"/>
                    <a:pt x="1002140" y="372163"/>
                    <a:pt x="969301" y="372163"/>
                  </a:cubicBezTo>
                  <a:lnTo>
                    <a:pt x="59461" y="372163"/>
                  </a:lnTo>
                  <a:cubicBezTo>
                    <a:pt x="26621" y="372163"/>
                    <a:pt x="0" y="345542"/>
                    <a:pt x="0" y="312703"/>
                  </a:cubicBezTo>
                  <a:lnTo>
                    <a:pt x="0" y="59461"/>
                  </a:lnTo>
                  <a:cubicBezTo>
                    <a:pt x="0" y="26621"/>
                    <a:pt x="26621" y="0"/>
                    <a:pt x="59461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028762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Rispettiamo tutt*.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04402" y="4655673"/>
            <a:ext cx="3906080" cy="1413057"/>
            <a:chOff x="0" y="0"/>
            <a:chExt cx="1028762" cy="3721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28762" cy="372163"/>
            </a:xfrm>
            <a:custGeom>
              <a:avLst/>
              <a:gdLst/>
              <a:ahLst/>
              <a:cxnLst/>
              <a:rect l="l" t="t" r="r" b="b"/>
              <a:pathLst>
                <a:path w="1028762" h="372163">
                  <a:moveTo>
                    <a:pt x="59461" y="0"/>
                  </a:moveTo>
                  <a:lnTo>
                    <a:pt x="969301" y="0"/>
                  </a:lnTo>
                  <a:cubicBezTo>
                    <a:pt x="1002140" y="0"/>
                    <a:pt x="1028762" y="26621"/>
                    <a:pt x="1028762" y="59461"/>
                  </a:cubicBezTo>
                  <a:lnTo>
                    <a:pt x="1028762" y="312703"/>
                  </a:lnTo>
                  <a:cubicBezTo>
                    <a:pt x="1028762" y="345542"/>
                    <a:pt x="1002140" y="372163"/>
                    <a:pt x="969301" y="372163"/>
                  </a:cubicBezTo>
                  <a:lnTo>
                    <a:pt x="59461" y="372163"/>
                  </a:lnTo>
                  <a:cubicBezTo>
                    <a:pt x="26621" y="372163"/>
                    <a:pt x="0" y="345542"/>
                    <a:pt x="0" y="312703"/>
                  </a:cubicBezTo>
                  <a:lnTo>
                    <a:pt x="0" y="59461"/>
                  </a:lnTo>
                  <a:cubicBezTo>
                    <a:pt x="0" y="26621"/>
                    <a:pt x="26621" y="0"/>
                    <a:pt x="59461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028762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Condividiamo solo ciò che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vogliamo.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211792" y="7200900"/>
            <a:ext cx="3906080" cy="1413057"/>
            <a:chOff x="0" y="0"/>
            <a:chExt cx="1028762" cy="3721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28762" cy="372163"/>
            </a:xfrm>
            <a:custGeom>
              <a:avLst/>
              <a:gdLst/>
              <a:ahLst/>
              <a:cxnLst/>
              <a:rect l="l" t="t" r="r" b="b"/>
              <a:pathLst>
                <a:path w="1028762" h="372163">
                  <a:moveTo>
                    <a:pt x="59461" y="0"/>
                  </a:moveTo>
                  <a:lnTo>
                    <a:pt x="969301" y="0"/>
                  </a:lnTo>
                  <a:cubicBezTo>
                    <a:pt x="1002140" y="0"/>
                    <a:pt x="1028762" y="26621"/>
                    <a:pt x="1028762" y="59461"/>
                  </a:cubicBezTo>
                  <a:lnTo>
                    <a:pt x="1028762" y="312703"/>
                  </a:lnTo>
                  <a:cubicBezTo>
                    <a:pt x="1028762" y="345542"/>
                    <a:pt x="1002140" y="372163"/>
                    <a:pt x="969301" y="372163"/>
                  </a:cubicBezTo>
                  <a:lnTo>
                    <a:pt x="59461" y="372163"/>
                  </a:lnTo>
                  <a:cubicBezTo>
                    <a:pt x="26621" y="372163"/>
                    <a:pt x="0" y="345542"/>
                    <a:pt x="0" y="312703"/>
                  </a:cubicBezTo>
                  <a:lnTo>
                    <a:pt x="0" y="59461"/>
                  </a:lnTo>
                  <a:cubicBezTo>
                    <a:pt x="0" y="26621"/>
                    <a:pt x="26621" y="0"/>
                    <a:pt x="59461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028762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Parliamo di situazioni generali,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non di cose personali.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632190" y="4655673"/>
            <a:ext cx="3627110" cy="1413057"/>
            <a:chOff x="0" y="0"/>
            <a:chExt cx="955288" cy="37216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55288" cy="372163"/>
            </a:xfrm>
            <a:custGeom>
              <a:avLst/>
              <a:gdLst/>
              <a:ahLst/>
              <a:cxnLst/>
              <a:rect l="l" t="t" r="r" b="b"/>
              <a:pathLst>
                <a:path w="955288" h="372163">
                  <a:moveTo>
                    <a:pt x="64034" y="0"/>
                  </a:moveTo>
                  <a:lnTo>
                    <a:pt x="891255" y="0"/>
                  </a:lnTo>
                  <a:cubicBezTo>
                    <a:pt x="926619" y="0"/>
                    <a:pt x="955288" y="28669"/>
                    <a:pt x="955288" y="64034"/>
                  </a:cubicBezTo>
                  <a:lnTo>
                    <a:pt x="955288" y="308129"/>
                  </a:lnTo>
                  <a:cubicBezTo>
                    <a:pt x="955288" y="343494"/>
                    <a:pt x="926619" y="372163"/>
                    <a:pt x="891255" y="372163"/>
                  </a:cubicBezTo>
                  <a:lnTo>
                    <a:pt x="64034" y="372163"/>
                  </a:lnTo>
                  <a:cubicBezTo>
                    <a:pt x="28669" y="372163"/>
                    <a:pt x="0" y="343494"/>
                    <a:pt x="0" y="308129"/>
                  </a:cubicBezTo>
                  <a:lnTo>
                    <a:pt x="0" y="64034"/>
                  </a:lnTo>
                  <a:cubicBezTo>
                    <a:pt x="0" y="28669"/>
                    <a:pt x="28669" y="0"/>
                    <a:pt x="64034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955288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esistono risposte giuste o sbagliate.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971238" y="2423917"/>
            <a:ext cx="3627110" cy="1413057"/>
            <a:chOff x="0" y="0"/>
            <a:chExt cx="955288" cy="37216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55288" cy="372163"/>
            </a:xfrm>
            <a:custGeom>
              <a:avLst/>
              <a:gdLst/>
              <a:ahLst/>
              <a:cxnLst/>
              <a:rect l="l" t="t" r="r" b="b"/>
              <a:pathLst>
                <a:path w="955288" h="372163">
                  <a:moveTo>
                    <a:pt x="64034" y="0"/>
                  </a:moveTo>
                  <a:lnTo>
                    <a:pt x="891255" y="0"/>
                  </a:lnTo>
                  <a:cubicBezTo>
                    <a:pt x="926619" y="0"/>
                    <a:pt x="955288" y="28669"/>
                    <a:pt x="955288" y="64034"/>
                  </a:cubicBezTo>
                  <a:lnTo>
                    <a:pt x="955288" y="308129"/>
                  </a:lnTo>
                  <a:cubicBezTo>
                    <a:pt x="955288" y="343494"/>
                    <a:pt x="926619" y="372163"/>
                    <a:pt x="891255" y="372163"/>
                  </a:cubicBezTo>
                  <a:lnTo>
                    <a:pt x="64034" y="372163"/>
                  </a:lnTo>
                  <a:cubicBezTo>
                    <a:pt x="28669" y="372163"/>
                    <a:pt x="0" y="343494"/>
                    <a:pt x="0" y="308129"/>
                  </a:cubicBezTo>
                  <a:lnTo>
                    <a:pt x="0" y="64034"/>
                  </a:lnTo>
                  <a:cubicBezTo>
                    <a:pt x="0" y="28669"/>
                    <a:pt x="28669" y="0"/>
                    <a:pt x="64034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955288" cy="400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Ognun* partecipa 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può.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5972383" y="3086100"/>
            <a:ext cx="5878286" cy="4114800"/>
          </a:xfrm>
          <a:custGeom>
            <a:avLst/>
            <a:gdLst/>
            <a:ahLst/>
            <a:cxnLst/>
            <a:rect l="l" t="t" r="r" b="b"/>
            <a:pathLst>
              <a:path w="5878286" h="4114800">
                <a:moveTo>
                  <a:pt x="0" y="0"/>
                </a:moveTo>
                <a:lnTo>
                  <a:pt x="5878285" y="0"/>
                </a:lnTo>
                <a:lnTo>
                  <a:pt x="5878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" name="TextBox 19"/>
          <p:cNvSpPr txBox="1"/>
          <p:nvPr/>
        </p:nvSpPr>
        <p:spPr>
          <a:xfrm>
            <a:off x="6019800" y="1038225"/>
            <a:ext cx="62484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Prima di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iniziare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2826" y="7269254"/>
            <a:ext cx="4218727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L’importante: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Vogliamo che questo sia un luogo sicuro, tranquillo e accogliente per tutt*.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032194" y="1849088"/>
            <a:ext cx="2612231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1.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875709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cos’è la salute mentale?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24268" y="1554586"/>
            <a:ext cx="4887546" cy="8947453"/>
          </a:xfrm>
          <a:custGeom>
            <a:avLst/>
            <a:gdLst/>
            <a:ahLst/>
            <a:cxnLst/>
            <a:rect l="l" t="t" r="r" b="b"/>
            <a:pathLst>
              <a:path w="4887546" h="8947453">
                <a:moveTo>
                  <a:pt x="0" y="0"/>
                </a:moveTo>
                <a:lnTo>
                  <a:pt x="4887546" y="0"/>
                </a:lnTo>
                <a:lnTo>
                  <a:pt x="4887546" y="8947453"/>
                </a:lnTo>
                <a:lnTo>
                  <a:pt x="0" y="8947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schermo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Rifletteremo insieme su che cosa sia 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salute mentale.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24268" y="1554586"/>
            <a:ext cx="4887546" cy="8947453"/>
          </a:xfrm>
          <a:custGeom>
            <a:avLst/>
            <a:gdLst/>
            <a:ahLst/>
            <a:cxnLst/>
            <a:rect l="l" t="t" r="r" b="b"/>
            <a:pathLst>
              <a:path w="4887546" h="8947453">
                <a:moveTo>
                  <a:pt x="0" y="0"/>
                </a:moveTo>
                <a:lnTo>
                  <a:pt x="4887546" y="0"/>
                </a:lnTo>
                <a:lnTo>
                  <a:pt x="4887546" y="8947453"/>
                </a:lnTo>
                <a:lnTo>
                  <a:pt x="0" y="8947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517506" y="1028700"/>
            <a:ext cx="6384444" cy="1862521"/>
            <a:chOff x="0" y="0"/>
            <a:chExt cx="1681500" cy="490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1500" cy="490541"/>
            </a:xfrm>
            <a:custGeom>
              <a:avLst/>
              <a:gdLst/>
              <a:ahLst/>
              <a:cxnLst/>
              <a:rect l="l" t="t" r="r" b="b"/>
              <a:pathLst>
                <a:path w="1681500" h="490541">
                  <a:moveTo>
                    <a:pt x="36379" y="0"/>
                  </a:moveTo>
                  <a:lnTo>
                    <a:pt x="1645121" y="0"/>
                  </a:lnTo>
                  <a:cubicBezTo>
                    <a:pt x="1654769" y="0"/>
                    <a:pt x="1664022" y="3833"/>
                    <a:pt x="1670845" y="10655"/>
                  </a:cubicBezTo>
                  <a:cubicBezTo>
                    <a:pt x="1677667" y="17477"/>
                    <a:pt x="1681500" y="26730"/>
                    <a:pt x="1681500" y="36379"/>
                  </a:cubicBezTo>
                  <a:lnTo>
                    <a:pt x="1681500" y="454162"/>
                  </a:lnTo>
                  <a:cubicBezTo>
                    <a:pt x="1681500" y="463810"/>
                    <a:pt x="1677667" y="473063"/>
                    <a:pt x="1670845" y="479886"/>
                  </a:cubicBezTo>
                  <a:cubicBezTo>
                    <a:pt x="1664022" y="486708"/>
                    <a:pt x="1654769" y="490541"/>
                    <a:pt x="1645121" y="490541"/>
                  </a:cubicBezTo>
                  <a:lnTo>
                    <a:pt x="36379" y="490541"/>
                  </a:lnTo>
                  <a:cubicBezTo>
                    <a:pt x="26730" y="490541"/>
                    <a:pt x="17477" y="486708"/>
                    <a:pt x="10655" y="479886"/>
                  </a:cubicBezTo>
                  <a:cubicBezTo>
                    <a:pt x="3833" y="473063"/>
                    <a:pt x="0" y="463810"/>
                    <a:pt x="0" y="454162"/>
                  </a:cubicBezTo>
                  <a:lnTo>
                    <a:pt x="0" y="36379"/>
                  </a:lnTo>
                  <a:cubicBezTo>
                    <a:pt x="0" y="26730"/>
                    <a:pt x="3833" y="17477"/>
                    <a:pt x="10655" y="10655"/>
                  </a:cubicBezTo>
                  <a:cubicBezTo>
                    <a:pt x="17477" y="3833"/>
                    <a:pt x="26730" y="0"/>
                    <a:pt x="3637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81500" cy="519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significa per te la salute mentale?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517506" y="3515919"/>
            <a:ext cx="6384444" cy="1862521"/>
            <a:chOff x="0" y="0"/>
            <a:chExt cx="1681500" cy="4905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1500" cy="490541"/>
            </a:xfrm>
            <a:custGeom>
              <a:avLst/>
              <a:gdLst/>
              <a:ahLst/>
              <a:cxnLst/>
              <a:rect l="l" t="t" r="r" b="b"/>
              <a:pathLst>
                <a:path w="1681500" h="490541">
                  <a:moveTo>
                    <a:pt x="36379" y="0"/>
                  </a:moveTo>
                  <a:lnTo>
                    <a:pt x="1645121" y="0"/>
                  </a:lnTo>
                  <a:cubicBezTo>
                    <a:pt x="1654769" y="0"/>
                    <a:pt x="1664022" y="3833"/>
                    <a:pt x="1670845" y="10655"/>
                  </a:cubicBezTo>
                  <a:cubicBezTo>
                    <a:pt x="1677667" y="17477"/>
                    <a:pt x="1681500" y="26730"/>
                    <a:pt x="1681500" y="36379"/>
                  </a:cubicBezTo>
                  <a:lnTo>
                    <a:pt x="1681500" y="454162"/>
                  </a:lnTo>
                  <a:cubicBezTo>
                    <a:pt x="1681500" y="463810"/>
                    <a:pt x="1677667" y="473063"/>
                    <a:pt x="1670845" y="479886"/>
                  </a:cubicBezTo>
                  <a:cubicBezTo>
                    <a:pt x="1664022" y="486708"/>
                    <a:pt x="1654769" y="490541"/>
                    <a:pt x="1645121" y="490541"/>
                  </a:cubicBezTo>
                  <a:lnTo>
                    <a:pt x="36379" y="490541"/>
                  </a:lnTo>
                  <a:cubicBezTo>
                    <a:pt x="26730" y="490541"/>
                    <a:pt x="17477" y="486708"/>
                    <a:pt x="10655" y="479886"/>
                  </a:cubicBezTo>
                  <a:cubicBezTo>
                    <a:pt x="3833" y="473063"/>
                    <a:pt x="0" y="463810"/>
                    <a:pt x="0" y="454162"/>
                  </a:cubicBezTo>
                  <a:lnTo>
                    <a:pt x="0" y="36379"/>
                  </a:lnTo>
                  <a:cubicBezTo>
                    <a:pt x="0" y="26730"/>
                    <a:pt x="3833" y="17477"/>
                    <a:pt x="10655" y="10655"/>
                  </a:cubicBezTo>
                  <a:cubicBezTo>
                    <a:pt x="17477" y="3833"/>
                    <a:pt x="26730" y="0"/>
                    <a:pt x="3637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81500" cy="519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Influenza il modo in cui </a:t>
              </a:r>
            </a:p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pensi o ti senti?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517506" y="6007090"/>
            <a:ext cx="6384444" cy="1862521"/>
            <a:chOff x="0" y="0"/>
            <a:chExt cx="1681500" cy="4905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81500" cy="490541"/>
            </a:xfrm>
            <a:custGeom>
              <a:avLst/>
              <a:gdLst/>
              <a:ahLst/>
              <a:cxnLst/>
              <a:rect l="l" t="t" r="r" b="b"/>
              <a:pathLst>
                <a:path w="1681500" h="490541">
                  <a:moveTo>
                    <a:pt x="36379" y="0"/>
                  </a:moveTo>
                  <a:lnTo>
                    <a:pt x="1645121" y="0"/>
                  </a:lnTo>
                  <a:cubicBezTo>
                    <a:pt x="1654769" y="0"/>
                    <a:pt x="1664022" y="3833"/>
                    <a:pt x="1670845" y="10655"/>
                  </a:cubicBezTo>
                  <a:cubicBezTo>
                    <a:pt x="1677667" y="17477"/>
                    <a:pt x="1681500" y="26730"/>
                    <a:pt x="1681500" y="36379"/>
                  </a:cubicBezTo>
                  <a:lnTo>
                    <a:pt x="1681500" y="454162"/>
                  </a:lnTo>
                  <a:cubicBezTo>
                    <a:pt x="1681500" y="463810"/>
                    <a:pt x="1677667" y="473063"/>
                    <a:pt x="1670845" y="479886"/>
                  </a:cubicBezTo>
                  <a:cubicBezTo>
                    <a:pt x="1664022" y="486708"/>
                    <a:pt x="1654769" y="490541"/>
                    <a:pt x="1645121" y="490541"/>
                  </a:cubicBezTo>
                  <a:lnTo>
                    <a:pt x="36379" y="490541"/>
                  </a:lnTo>
                  <a:cubicBezTo>
                    <a:pt x="26730" y="490541"/>
                    <a:pt x="17477" y="486708"/>
                    <a:pt x="10655" y="479886"/>
                  </a:cubicBezTo>
                  <a:cubicBezTo>
                    <a:pt x="3833" y="473063"/>
                    <a:pt x="0" y="463810"/>
                    <a:pt x="0" y="454162"/>
                  </a:cubicBezTo>
                  <a:lnTo>
                    <a:pt x="0" y="36379"/>
                  </a:lnTo>
                  <a:cubicBezTo>
                    <a:pt x="0" y="26730"/>
                    <a:pt x="3833" y="17477"/>
                    <a:pt x="10655" y="10655"/>
                  </a:cubicBezTo>
                  <a:cubicBezTo>
                    <a:pt x="17477" y="3833"/>
                    <a:pt x="26730" y="0"/>
                    <a:pt x="3637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81500" cy="519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 a che fare solo con i problemi?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275456" y="8589128"/>
            <a:ext cx="686854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persone hanno una salute mentale e dobbiamo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prendercene cura.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875709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influenza la mia salute mentale?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1287</Words>
  <Application>Microsoft Office PowerPoint</Application>
  <PresentationFormat>Custom</PresentationFormat>
  <Paragraphs>210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Calibri</vt:lpstr>
      <vt:lpstr>Poppins Bold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M4_ Salute mentale_ Scuola primaria</dc:title>
  <cp:lastModifiedBy>Itzel Gn</cp:lastModifiedBy>
  <cp:revision>2</cp:revision>
  <dcterms:created xsi:type="dcterms:W3CDTF">2006-08-16T00:00:00Z</dcterms:created>
  <dcterms:modified xsi:type="dcterms:W3CDTF">2026-04-08T10:37:05Z</dcterms:modified>
  <dc:identifier>DAHEZ8z0-BA</dc:identifier>
</cp:coreProperties>
</file>