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8288000" cy="10287000"/>
  <p:notesSz cx="6858000" cy="9144000"/>
  <p:embeddedFontLs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Poppins Bold" panose="00000800000000000000" charset="0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823FDD-8FFF-5C4C-F3FC-D7BE9BA00AC3}" v="87" dt="2026-05-05T12:30:05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4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ine Solís" userId="S::charline.solis@insolite.es::c2bff8f2-be08-4c15-b186-e8c3b8f9edc6" providerId="AD" clId="Web-{D8823FDD-8FFF-5C4C-F3FC-D7BE9BA00AC3}"/>
    <pc:docChg chg="addSld modSld">
      <pc:chgData name="Charline Solís" userId="S::charline.solis@insolite.es::c2bff8f2-be08-4c15-b186-e8c3b8f9edc6" providerId="AD" clId="Web-{D8823FDD-8FFF-5C4C-F3FC-D7BE9BA00AC3}" dt="2026-05-05T12:30:05.069" v="52" actId="1076"/>
      <pc:docMkLst>
        <pc:docMk/>
      </pc:docMkLst>
      <pc:sldChg chg="addSp modSp new">
        <pc:chgData name="Charline Solís" userId="S::charline.solis@insolite.es::c2bff8f2-be08-4c15-b186-e8c3b8f9edc6" providerId="AD" clId="Web-{D8823FDD-8FFF-5C4C-F3FC-D7BE9BA00AC3}" dt="2026-05-05T12:30:05.069" v="52" actId="1076"/>
        <pc:sldMkLst>
          <pc:docMk/>
          <pc:sldMk cId="2215873328" sldId="286"/>
        </pc:sldMkLst>
        <pc:spChg chg="add mod">
          <ac:chgData name="Charline Solís" userId="S::charline.solis@insolite.es::c2bff8f2-be08-4c15-b186-e8c3b8f9edc6" providerId="AD" clId="Web-{D8823FDD-8FFF-5C4C-F3FC-D7BE9BA00AC3}" dt="2026-05-05T12:30:05.069" v="52" actId="1076"/>
          <ac:spMkLst>
            <pc:docMk/>
            <pc:sldMk cId="2215873328" sldId="286"/>
            <ac:spMk id="2" creationId="{5F23C21B-D83F-47A2-92E9-9E5EF0DF05D1}"/>
          </ac:spMkLst>
        </pc:spChg>
      </pc:sldChg>
      <pc:sldChg chg="addSp modSp new">
        <pc:chgData name="Charline Solís" userId="S::charline.solis@insolite.es::c2bff8f2-be08-4c15-b186-e8c3b8f9edc6" providerId="AD" clId="Web-{D8823FDD-8FFF-5C4C-F3FC-D7BE9BA00AC3}" dt="2026-05-05T12:29:40.491" v="23" actId="20577"/>
        <pc:sldMkLst>
          <pc:docMk/>
          <pc:sldMk cId="3240901434" sldId="287"/>
        </pc:sldMkLst>
        <pc:spChg chg="add mod">
          <ac:chgData name="Charline Solís" userId="S::charline.solis@insolite.es::c2bff8f2-be08-4c15-b186-e8c3b8f9edc6" providerId="AD" clId="Web-{D8823FDD-8FFF-5C4C-F3FC-D7BE9BA00AC3}" dt="2026-05-05T12:29:40.491" v="23" actId="20577"/>
          <ac:spMkLst>
            <pc:docMk/>
            <pc:sldMk cId="3240901434" sldId="287"/>
            <ac:spMk id="2" creationId="{7E8B1D65-ECC3-5D05-150E-C281727DCF8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2820" y="3500517"/>
            <a:ext cx="9578340" cy="3285965"/>
            <a:chOff x="0" y="0"/>
            <a:chExt cx="12771120" cy="438128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74880" cy="1328931"/>
              <a:chOff x="0" y="0"/>
              <a:chExt cx="12374880" cy="132893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374880" cy="1328931"/>
              </a:xfrm>
              <a:custGeom>
                <a:avLst/>
                <a:gdLst/>
                <a:ahLst/>
                <a:cxnLst/>
                <a:rect l="l" t="t" r="r" b="b"/>
                <a:pathLst>
                  <a:path w="12374880" h="1328931">
                    <a:moveTo>
                      <a:pt x="0" y="0"/>
                    </a:moveTo>
                    <a:lnTo>
                      <a:pt x="12374880" y="0"/>
                    </a:lnTo>
                    <a:lnTo>
                      <a:pt x="12374880" y="1328931"/>
                    </a:lnTo>
                    <a:lnTo>
                      <a:pt x="0" y="132893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80520" r="-25615" b="-17532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2374880" cy="137655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800"/>
                  </a:lnSpc>
                </a:pPr>
                <a:r>
                  <a:rPr lang="en-US" sz="4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Modulo 7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1281305"/>
              <a:ext cx="12374880" cy="1025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Jovenes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cuidadores</a:t>
              </a:r>
              <a:endPara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360" y="3914562"/>
              <a:ext cx="12557760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29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Entender antes de juzgar.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0284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primaria</a:t>
            </a:r>
          </a:p>
        </p:txBody>
      </p:sp>
      <p:sp>
        <p:nvSpPr>
          <p:cNvPr id="9" name="Freeform 9"/>
          <p:cNvSpPr/>
          <p:nvPr/>
        </p:nvSpPr>
        <p:spPr>
          <a:xfrm>
            <a:off x="1127831" y="1185953"/>
            <a:ext cx="8234168" cy="7915094"/>
          </a:xfrm>
          <a:custGeom>
            <a:avLst/>
            <a:gdLst/>
            <a:ahLst/>
            <a:cxnLst/>
            <a:rect l="l" t="t" r="r" b="b"/>
            <a:pathLst>
              <a:path w="8234168" h="7915094">
                <a:moveTo>
                  <a:pt x="0" y="0"/>
                </a:moveTo>
                <a:lnTo>
                  <a:pt x="8234168" y="0"/>
                </a:lnTo>
                <a:lnTo>
                  <a:pt x="8234168" y="7915094"/>
                </a:lnTo>
                <a:lnTo>
                  <a:pt x="0" y="7915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722449"/>
            <a:ext cx="9111836" cy="229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Enfermedades que se ven y enfermedades que no se ven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16602" y="4126353"/>
            <a:ext cx="18547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71800" y="1028700"/>
            <a:ext cx="12344400" cy="8229600"/>
          </a:xfrm>
          <a:custGeom>
            <a:avLst/>
            <a:gdLst/>
            <a:ahLst/>
            <a:cxnLst/>
            <a:rect l="l" t="t" r="r" b="b"/>
            <a:pathLst>
              <a:path w="12344400" h="8229600">
                <a:moveTo>
                  <a:pt x="0" y="0"/>
                </a:moveTo>
                <a:lnTo>
                  <a:pt x="12344400" y="0"/>
                </a:lnTo>
                <a:lnTo>
                  <a:pt x="12344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42117" y="1028700"/>
            <a:ext cx="5486400" cy="82296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05151" y="1028700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196" y="1028700"/>
            <a:ext cx="5491388" cy="82296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8041423" y="1028700"/>
            <a:ext cx="9037328" cy="8229600"/>
          </a:xfrm>
          <a:custGeom>
            <a:avLst/>
            <a:gdLst/>
            <a:ahLst/>
            <a:cxnLst/>
            <a:rect l="l" t="t" r="r" b="b"/>
            <a:pathLst>
              <a:path w="9037328" h="8229600">
                <a:moveTo>
                  <a:pt x="0" y="0"/>
                </a:moveTo>
                <a:lnTo>
                  <a:pt x="9037327" y="0"/>
                </a:lnTo>
                <a:lnTo>
                  <a:pt x="903732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6593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4196" y="1028700"/>
            <a:ext cx="5491388" cy="8229600"/>
          </a:xfrm>
          <a:custGeom>
            <a:avLst/>
            <a:gdLst/>
            <a:ahLst/>
            <a:cxnLst/>
            <a:rect l="l" t="t" r="r" b="b"/>
            <a:pathLst>
              <a:path w="5491388" h="8229600">
                <a:moveTo>
                  <a:pt x="0" y="0"/>
                </a:moveTo>
                <a:lnTo>
                  <a:pt x="5491388" y="0"/>
                </a:lnTo>
                <a:lnTo>
                  <a:pt x="5491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186389" y="876301"/>
            <a:ext cx="8912612" cy="1947989"/>
            <a:chOff x="0" y="-40138"/>
            <a:chExt cx="2347355" cy="5130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7355" cy="427326"/>
            </a:xfrm>
            <a:custGeom>
              <a:avLst/>
              <a:gdLst/>
              <a:ahLst/>
              <a:cxnLst/>
              <a:rect l="l" t="t" r="r" b="b"/>
              <a:pathLst>
                <a:path w="2347355" h="427326">
                  <a:moveTo>
                    <a:pt x="26059" y="0"/>
                  </a:moveTo>
                  <a:lnTo>
                    <a:pt x="2321295" y="0"/>
                  </a:lnTo>
                  <a:cubicBezTo>
                    <a:pt x="2328207" y="0"/>
                    <a:pt x="2334835" y="2746"/>
                    <a:pt x="2339722" y="7633"/>
                  </a:cubicBezTo>
                  <a:cubicBezTo>
                    <a:pt x="2344609" y="12520"/>
                    <a:pt x="2347355" y="19148"/>
                    <a:pt x="2347355" y="26059"/>
                  </a:cubicBezTo>
                  <a:lnTo>
                    <a:pt x="2347355" y="401266"/>
                  </a:lnTo>
                  <a:cubicBezTo>
                    <a:pt x="2347355" y="415659"/>
                    <a:pt x="2335687" y="427326"/>
                    <a:pt x="2321295" y="427326"/>
                  </a:cubicBezTo>
                  <a:lnTo>
                    <a:pt x="26059" y="427326"/>
                  </a:lnTo>
                  <a:cubicBezTo>
                    <a:pt x="11667" y="427326"/>
                    <a:pt x="0" y="415659"/>
                    <a:pt x="0" y="401266"/>
                  </a:cubicBezTo>
                  <a:lnTo>
                    <a:pt x="0" y="26059"/>
                  </a:lnTo>
                  <a:cubicBezTo>
                    <a:pt x="0" y="11667"/>
                    <a:pt x="11667" y="0"/>
                    <a:pt x="260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0138"/>
              <a:ext cx="2347355" cy="51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común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estas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situaciones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8632700" y="3921664"/>
            <a:ext cx="8019991" cy="5336636"/>
          </a:xfrm>
          <a:custGeom>
            <a:avLst/>
            <a:gdLst/>
            <a:ahLst/>
            <a:cxnLst/>
            <a:rect l="l" t="t" r="r" b="b"/>
            <a:pathLst>
              <a:path w="8019991" h="5336636">
                <a:moveTo>
                  <a:pt x="0" y="0"/>
                </a:moveTo>
                <a:lnTo>
                  <a:pt x="8019991" y="0"/>
                </a:lnTo>
                <a:lnTo>
                  <a:pt x="8019991" y="5336636"/>
                </a:lnTo>
                <a:lnTo>
                  <a:pt x="0" y="5336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9435789" y="3182284"/>
            <a:ext cx="6413812" cy="282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Se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ven.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Afectan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 al </a:t>
            </a:r>
            <a:r>
              <a:rPr lang="en-US" sz="2000" dirty="0" err="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cuerpo</a:t>
            </a:r>
            <a:r>
              <a:rPr lang="en-US" sz="20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8156474" cy="8229600"/>
          </a:xfrm>
          <a:custGeom>
            <a:avLst/>
            <a:gdLst/>
            <a:ahLst/>
            <a:cxnLst/>
            <a:rect l="l" t="t" r="r" b="b"/>
            <a:pathLst>
              <a:path w="8156474" h="8229600">
                <a:moveTo>
                  <a:pt x="0" y="0"/>
                </a:moveTo>
                <a:lnTo>
                  <a:pt x="8156474" y="0"/>
                </a:lnTo>
                <a:lnTo>
                  <a:pt x="81564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439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054218" y="2204911"/>
            <a:ext cx="7044783" cy="1947989"/>
            <a:chOff x="0" y="-53663"/>
            <a:chExt cx="1855416" cy="5130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55416" cy="427326"/>
            </a:xfrm>
            <a:custGeom>
              <a:avLst/>
              <a:gdLst/>
              <a:ahLst/>
              <a:cxnLst/>
              <a:rect l="l" t="t" r="r" b="b"/>
              <a:pathLst>
                <a:path w="1855416" h="427326">
                  <a:moveTo>
                    <a:pt x="32969" y="0"/>
                  </a:moveTo>
                  <a:lnTo>
                    <a:pt x="1822447" y="0"/>
                  </a:lnTo>
                  <a:cubicBezTo>
                    <a:pt x="1831191" y="0"/>
                    <a:pt x="1839577" y="3473"/>
                    <a:pt x="1845760" y="9656"/>
                  </a:cubicBezTo>
                  <a:cubicBezTo>
                    <a:pt x="1851943" y="15839"/>
                    <a:pt x="1855416" y="24225"/>
                    <a:pt x="1855416" y="32969"/>
                  </a:cubicBezTo>
                  <a:lnTo>
                    <a:pt x="1855416" y="394357"/>
                  </a:lnTo>
                  <a:cubicBezTo>
                    <a:pt x="1855416" y="403101"/>
                    <a:pt x="1851943" y="411487"/>
                    <a:pt x="1845760" y="417669"/>
                  </a:cubicBezTo>
                  <a:cubicBezTo>
                    <a:pt x="1839577" y="423852"/>
                    <a:pt x="1831191" y="427326"/>
                    <a:pt x="1822447" y="427326"/>
                  </a:cubicBezTo>
                  <a:lnTo>
                    <a:pt x="32969" y="427326"/>
                  </a:lnTo>
                  <a:cubicBezTo>
                    <a:pt x="24225" y="427326"/>
                    <a:pt x="15839" y="423852"/>
                    <a:pt x="9656" y="417669"/>
                  </a:cubicBezTo>
                  <a:cubicBezTo>
                    <a:pt x="3473" y="411487"/>
                    <a:pt x="0" y="403101"/>
                    <a:pt x="0" y="394357"/>
                  </a:cubicBezTo>
                  <a:lnTo>
                    <a:pt x="0" y="32969"/>
                  </a:lnTo>
                  <a:cubicBezTo>
                    <a:pt x="0" y="24225"/>
                    <a:pt x="3473" y="15839"/>
                    <a:pt x="9656" y="9656"/>
                  </a:cubicBezTo>
                  <a:cubicBezTo>
                    <a:pt x="15839" y="3473"/>
                    <a:pt x="24225" y="0"/>
                    <a:pt x="3296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3663"/>
              <a:ext cx="1855416" cy="513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estar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enfermo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aunque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se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vea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46677" y="4571075"/>
            <a:ext cx="5059866" cy="2470785"/>
            <a:chOff x="0" y="0"/>
            <a:chExt cx="6746488" cy="3294380"/>
          </a:xfrm>
        </p:grpSpPr>
        <p:sp>
          <p:nvSpPr>
            <p:cNvPr id="7" name="TextBox 7"/>
            <p:cNvSpPr txBox="1"/>
            <p:nvPr/>
          </p:nvSpPr>
          <p:spPr>
            <a:xfrm>
              <a:off x="0" y="19050"/>
              <a:ext cx="6746488" cy="732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 veces las personas se sienten muy mal por dentro: en sus pensamientos o emociones.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494790"/>
              <a:ext cx="6746488" cy="17995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veces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una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persona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puede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sentirse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muy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triste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durante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mucho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tiempo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tener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miedo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constante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o no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poder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concentrarse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. Eso no se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ve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como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una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escayola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o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una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fiebre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pero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también es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una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enfermedad</a:t>
              </a:r>
              <a:r>
                <a:rPr lang="en-US" sz="2000" dirty="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">
            <a:extLst>
              <a:ext uri="{FF2B5EF4-FFF2-40B4-BE49-F238E27FC236}">
                <a16:creationId xmlns:a16="http://schemas.microsoft.com/office/drawing/2014/main" id="{66BD68D8-D08C-09C0-8500-11B5DBA368A1}"/>
              </a:ext>
            </a:extLst>
          </p:cNvPr>
          <p:cNvSpPr txBox="1"/>
          <p:nvPr/>
        </p:nvSpPr>
        <p:spPr>
          <a:xfrm>
            <a:off x="1794309" y="2528417"/>
            <a:ext cx="565157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Depresión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adultos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057400" y="3779760"/>
            <a:ext cx="5625411" cy="683342"/>
            <a:chOff x="0" y="-76200"/>
            <a:chExt cx="7500548" cy="911120"/>
          </a:xfrm>
        </p:grpSpPr>
        <p:sp>
          <p:nvSpPr>
            <p:cNvPr id="6" name="TextBox 6"/>
            <p:cNvSpPr txBox="1"/>
            <p:nvPr/>
          </p:nvSpPr>
          <p:spPr>
            <a:xfrm>
              <a:off x="800217" y="14185"/>
              <a:ext cx="6700331" cy="820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tenga muy poca energía, aunque no haya hecho nada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47375" y="4616400"/>
            <a:ext cx="5635436" cy="651070"/>
            <a:chOff x="0" y="-76200"/>
            <a:chExt cx="6502934" cy="868091"/>
          </a:xfrm>
        </p:grpSpPr>
        <p:sp>
          <p:nvSpPr>
            <p:cNvPr id="9" name="TextBox 9"/>
            <p:cNvSpPr txBox="1"/>
            <p:nvPr/>
          </p:nvSpPr>
          <p:spPr>
            <a:xfrm>
              <a:off x="813584" y="-28844"/>
              <a:ext cx="5689350" cy="8207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pierda las ganas de hacer cosas (incluso con su familia)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94309" y="5454040"/>
            <a:ext cx="4876801" cy="615553"/>
            <a:chOff x="0" y="-76200"/>
            <a:chExt cx="3575474" cy="963609"/>
          </a:xfrm>
        </p:grpSpPr>
        <p:sp>
          <p:nvSpPr>
            <p:cNvPr id="12" name="TextBox 12"/>
            <p:cNvSpPr txBox="1"/>
            <p:nvPr/>
          </p:nvSpPr>
          <p:spPr>
            <a:xfrm>
              <a:off x="646933" y="66674"/>
              <a:ext cx="2928541" cy="820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Esté más irritable o distante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47375" y="6152246"/>
            <a:ext cx="5594988" cy="722709"/>
            <a:chOff x="0" y="-76200"/>
            <a:chExt cx="7459984" cy="963612"/>
          </a:xfrm>
        </p:grpSpPr>
        <p:sp>
          <p:nvSpPr>
            <p:cNvPr id="15" name="TextBox 15"/>
            <p:cNvSpPr txBox="1"/>
            <p:nvPr/>
          </p:nvSpPr>
          <p:spPr>
            <a:xfrm>
              <a:off x="1022076" y="66675"/>
              <a:ext cx="6437908" cy="820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 cueste concentrarse o tomar decisiones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1599" y="342900"/>
            <a:ext cx="15544802" cy="1134672"/>
            <a:chOff x="0" y="-34195"/>
            <a:chExt cx="1521105" cy="4940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1105" cy="427326"/>
            </a:xfrm>
            <a:custGeom>
              <a:avLst/>
              <a:gdLst/>
              <a:ahLst/>
              <a:cxnLst/>
              <a:rect l="l" t="t" r="r" b="b"/>
              <a:pathLst>
                <a:path w="1521105" h="427326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7111"/>
                  </a:lnTo>
                  <a:cubicBezTo>
                    <a:pt x="1521105" y="409321"/>
                    <a:pt x="1503101" y="427326"/>
                    <a:pt x="1480891" y="427326"/>
                  </a:cubicBezTo>
                  <a:lnTo>
                    <a:pt x="40215" y="427326"/>
                  </a:lnTo>
                  <a:cubicBezTo>
                    <a:pt x="18005" y="427326"/>
                    <a:pt x="0" y="409321"/>
                    <a:pt x="0" y="387111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4195"/>
              <a:ext cx="1521105" cy="494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enfermedades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mentales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existen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son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tratables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igual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otras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enfermedades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751C06E-CBCB-658C-563D-914EF74765E6}"/>
              </a:ext>
            </a:extLst>
          </p:cNvPr>
          <p:cNvSpPr txBox="1"/>
          <p:nvPr/>
        </p:nvSpPr>
        <p:spPr>
          <a:xfrm>
            <a:off x="5459675" y="1770306"/>
            <a:ext cx="673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Un par de enfermedades comunes hoy en día: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1861EA-A326-1E1D-4A8F-89B109A65479}"/>
              </a:ext>
            </a:extLst>
          </p:cNvPr>
          <p:cNvCxnSpPr>
            <a:cxnSpLocks/>
          </p:cNvCxnSpPr>
          <p:nvPr/>
        </p:nvCxnSpPr>
        <p:spPr>
          <a:xfrm>
            <a:off x="8839200" y="2478843"/>
            <a:ext cx="0" cy="66270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">
            <a:extLst>
              <a:ext uri="{FF2B5EF4-FFF2-40B4-BE49-F238E27FC236}">
                <a16:creationId xmlns:a16="http://schemas.microsoft.com/office/drawing/2014/main" id="{67EF4652-CD06-F0F3-326C-0EE105794EC2}"/>
              </a:ext>
            </a:extLst>
          </p:cNvPr>
          <p:cNvSpPr txBox="1"/>
          <p:nvPr/>
        </p:nvSpPr>
        <p:spPr>
          <a:xfrm>
            <a:off x="10363200" y="2581939"/>
            <a:ext cx="565157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Ansiedad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adultos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B19C09-6BDF-EAC3-281C-B789A896732D}"/>
              </a:ext>
            </a:extLst>
          </p:cNvPr>
          <p:cNvSpPr txBox="1"/>
          <p:nvPr/>
        </p:nvSpPr>
        <p:spPr>
          <a:xfrm>
            <a:off x="1253932" y="9041368"/>
            <a:ext cx="673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Es una enfermedad que necesita ayuda</a:t>
            </a:r>
          </a:p>
        </p:txBody>
      </p:sp>
      <p:grpSp>
        <p:nvGrpSpPr>
          <p:cNvPr id="34" name="Group 14">
            <a:extLst>
              <a:ext uri="{FF2B5EF4-FFF2-40B4-BE49-F238E27FC236}">
                <a16:creationId xmlns:a16="http://schemas.microsoft.com/office/drawing/2014/main" id="{6F0618A5-60A0-22C0-A7B1-CE6A3FD5182C}"/>
              </a:ext>
            </a:extLst>
          </p:cNvPr>
          <p:cNvGrpSpPr/>
          <p:nvPr/>
        </p:nvGrpSpPr>
        <p:grpSpPr>
          <a:xfrm>
            <a:off x="2047375" y="7096986"/>
            <a:ext cx="5594988" cy="511615"/>
            <a:chOff x="0" y="-76200"/>
            <a:chExt cx="7459984" cy="682153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52555779-41F4-B1DB-89CD-D0EB1E9FAB7A}"/>
                </a:ext>
              </a:extLst>
            </p:cNvPr>
            <p:cNvSpPr txBox="1"/>
            <p:nvPr/>
          </p:nvSpPr>
          <p:spPr>
            <a:xfrm>
              <a:off x="1022076" y="66675"/>
              <a:ext cx="6437908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Necesite estar más solo/a </a:t>
              </a: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E2B5FAF8-E7EB-42F8-AF82-7AD5FB687E6F}"/>
                </a:ext>
              </a:extLst>
            </p:cNvPr>
            <p:cNvSpPr txBox="1"/>
            <p:nvPr/>
          </p:nvSpPr>
          <p:spPr>
            <a:xfrm>
              <a:off x="0" y="-76200"/>
              <a:ext cx="743987" cy="68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37" name="Group 5">
            <a:extLst>
              <a:ext uri="{FF2B5EF4-FFF2-40B4-BE49-F238E27FC236}">
                <a16:creationId xmlns:a16="http://schemas.microsoft.com/office/drawing/2014/main" id="{9BEF53B6-D0D9-087E-1CC0-044792841AC1}"/>
              </a:ext>
            </a:extLst>
          </p:cNvPr>
          <p:cNvGrpSpPr/>
          <p:nvPr/>
        </p:nvGrpSpPr>
        <p:grpSpPr>
          <a:xfrm>
            <a:off x="10624750" y="3958275"/>
            <a:ext cx="5625411" cy="504827"/>
            <a:chOff x="0" y="-76200"/>
            <a:chExt cx="7500548" cy="673101"/>
          </a:xfrm>
        </p:grpSpPr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E5AE3112-BCD2-D062-AC99-556FDFF43BAE}"/>
                </a:ext>
              </a:extLst>
            </p:cNvPr>
            <p:cNvSpPr txBox="1"/>
            <p:nvPr/>
          </p:nvSpPr>
          <p:spPr>
            <a:xfrm>
              <a:off x="800217" y="14185"/>
              <a:ext cx="6700331" cy="410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Esté muy preocupado/a todo el tiempo </a:t>
              </a:r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238EA793-48FC-8B53-891E-2A30D79CB6AA}"/>
                </a:ext>
              </a:extLst>
            </p:cNvPr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27CD6C80-79FF-4B7E-07B3-C94F51C77A3B}"/>
              </a:ext>
            </a:extLst>
          </p:cNvPr>
          <p:cNvGrpSpPr/>
          <p:nvPr/>
        </p:nvGrpSpPr>
        <p:grpSpPr>
          <a:xfrm>
            <a:off x="10214874" y="4751824"/>
            <a:ext cx="6445163" cy="504827"/>
            <a:chOff x="0" y="-76200"/>
            <a:chExt cx="7437307" cy="673101"/>
          </a:xfrm>
        </p:grpSpPr>
        <p:sp>
          <p:nvSpPr>
            <p:cNvPr id="41" name="TextBox 9">
              <a:extLst>
                <a:ext uri="{FF2B5EF4-FFF2-40B4-BE49-F238E27FC236}">
                  <a16:creationId xmlns:a16="http://schemas.microsoft.com/office/drawing/2014/main" id="{22E78303-F338-2BF2-5038-C349CEBCF4C3}"/>
                </a:ext>
              </a:extLst>
            </p:cNvPr>
            <p:cNvSpPr txBox="1"/>
            <p:nvPr/>
          </p:nvSpPr>
          <p:spPr>
            <a:xfrm>
              <a:off x="813584" y="75842"/>
              <a:ext cx="6623723" cy="4103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ponga nervioso/a o irritable con facilidad </a:t>
              </a:r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id="{00649AA5-EEAC-3665-8320-697673D4C5D5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43" name="Group 11">
            <a:extLst>
              <a:ext uri="{FF2B5EF4-FFF2-40B4-BE49-F238E27FC236}">
                <a16:creationId xmlns:a16="http://schemas.microsoft.com/office/drawing/2014/main" id="{0E0C5BE0-A167-D29A-2571-4B83185CC4C5}"/>
              </a:ext>
            </a:extLst>
          </p:cNvPr>
          <p:cNvGrpSpPr/>
          <p:nvPr/>
        </p:nvGrpSpPr>
        <p:grpSpPr>
          <a:xfrm>
            <a:off x="10999055" y="5545372"/>
            <a:ext cx="4876801" cy="429977"/>
            <a:chOff x="0" y="-76200"/>
            <a:chExt cx="3575474" cy="673101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id="{6CDEC44C-FBA5-46EF-257E-79805B77FF12}"/>
                </a:ext>
              </a:extLst>
            </p:cNvPr>
            <p:cNvSpPr txBox="1"/>
            <p:nvPr/>
          </p:nvSpPr>
          <p:spPr>
            <a:xfrm>
              <a:off x="646933" y="66674"/>
              <a:ext cx="2928541" cy="48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agobie por cosas pequeñas </a:t>
              </a:r>
            </a:p>
          </p:txBody>
        </p:sp>
        <p:sp>
          <p:nvSpPr>
            <p:cNvPr id="45" name="TextBox 13">
              <a:extLst>
                <a:ext uri="{FF2B5EF4-FFF2-40B4-BE49-F238E27FC236}">
                  <a16:creationId xmlns:a16="http://schemas.microsoft.com/office/drawing/2014/main" id="{2A282C0E-2D73-4720-AFB2-59C8CB47D3A2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46" name="Group 14">
            <a:extLst>
              <a:ext uri="{FF2B5EF4-FFF2-40B4-BE49-F238E27FC236}">
                <a16:creationId xmlns:a16="http://schemas.microsoft.com/office/drawing/2014/main" id="{501C6988-31EB-3655-ECFD-5066884FE77F}"/>
              </a:ext>
            </a:extLst>
          </p:cNvPr>
          <p:cNvGrpSpPr/>
          <p:nvPr/>
        </p:nvGrpSpPr>
        <p:grpSpPr>
          <a:xfrm>
            <a:off x="10291073" y="6264070"/>
            <a:ext cx="6292764" cy="722709"/>
            <a:chOff x="0" y="-76200"/>
            <a:chExt cx="8390352" cy="963614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CB9476EA-51EB-EA1B-224D-59ECE561C3D9}"/>
                </a:ext>
              </a:extLst>
            </p:cNvPr>
            <p:cNvSpPr txBox="1"/>
            <p:nvPr/>
          </p:nvSpPr>
          <p:spPr>
            <a:xfrm>
              <a:off x="1022076" y="66675"/>
              <a:ext cx="7368276" cy="82073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Tenga síntomas físicos (tensión, cansancio, dificultad para dormir) </a:t>
              </a:r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18FC26A3-3F7B-5874-58AA-8AB7E105BEB8}"/>
                </a:ext>
              </a:extLst>
            </p:cNvPr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49" name="Group 14">
            <a:extLst>
              <a:ext uri="{FF2B5EF4-FFF2-40B4-BE49-F238E27FC236}">
                <a16:creationId xmlns:a16="http://schemas.microsoft.com/office/drawing/2014/main" id="{A8CE91AF-A77B-65BB-E113-87A90E88E805}"/>
              </a:ext>
            </a:extLst>
          </p:cNvPr>
          <p:cNvGrpSpPr/>
          <p:nvPr/>
        </p:nvGrpSpPr>
        <p:grpSpPr>
          <a:xfrm>
            <a:off x="10639961" y="7275501"/>
            <a:ext cx="5594988" cy="511615"/>
            <a:chOff x="0" y="-76200"/>
            <a:chExt cx="7459984" cy="682153"/>
          </a:xfrm>
        </p:grpSpPr>
        <p:sp>
          <p:nvSpPr>
            <p:cNvPr id="50" name="TextBox 15">
              <a:extLst>
                <a:ext uri="{FF2B5EF4-FFF2-40B4-BE49-F238E27FC236}">
                  <a16:creationId xmlns:a16="http://schemas.microsoft.com/office/drawing/2014/main" id="{17E690A8-893B-C34D-FF27-6904A85535D4}"/>
                </a:ext>
              </a:extLst>
            </p:cNvPr>
            <p:cNvSpPr txBox="1"/>
            <p:nvPr/>
          </p:nvSpPr>
          <p:spPr>
            <a:xfrm>
              <a:off x="1022076" y="66675"/>
              <a:ext cx="6437908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s-E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 cueste relajarse o desconectar</a:t>
              </a:r>
            </a:p>
          </p:txBody>
        </p:sp>
        <p:sp>
          <p:nvSpPr>
            <p:cNvPr id="51" name="TextBox 16">
              <a:extLst>
                <a:ext uri="{FF2B5EF4-FFF2-40B4-BE49-F238E27FC236}">
                  <a16:creationId xmlns:a16="http://schemas.microsoft.com/office/drawing/2014/main" id="{9E6011F8-D31F-0595-C8D6-7B9295C26143}"/>
                </a:ext>
              </a:extLst>
            </p:cNvPr>
            <p:cNvSpPr txBox="1"/>
            <p:nvPr/>
          </p:nvSpPr>
          <p:spPr>
            <a:xfrm>
              <a:off x="0" y="-76200"/>
              <a:ext cx="743987" cy="682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E0D5E3C4-5F42-B53B-6E57-6239B7DD273E}"/>
              </a:ext>
            </a:extLst>
          </p:cNvPr>
          <p:cNvSpPr txBox="1"/>
          <p:nvPr/>
        </p:nvSpPr>
        <p:spPr>
          <a:xfrm>
            <a:off x="9822823" y="3024126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A veces, el cuerpo y la mente de una persona están en alerta constante. La ansiedad puede hacer que alguien: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39D733-113B-7ECA-E2E6-1962D8C817FD}"/>
              </a:ext>
            </a:extLst>
          </p:cNvPr>
          <p:cNvSpPr txBox="1"/>
          <p:nvPr/>
        </p:nvSpPr>
        <p:spPr>
          <a:xfrm>
            <a:off x="1528680" y="8199863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Muy </a:t>
            </a:r>
            <a:r>
              <a:rPr lang="en-US" b="1" dirty="0" err="1">
                <a:latin typeface="Poppins" panose="00000500000000000000" pitchFamily="2" charset="0"/>
                <a:cs typeface="Poppins" panose="00000500000000000000" pitchFamily="2" charset="0"/>
              </a:rPr>
              <a:t>importante</a:t>
            </a:r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No es culpa de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los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hijos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, No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significa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que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no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quiera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su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familia, No es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falta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de </a:t>
            </a:r>
            <a:r>
              <a:rPr lang="en-US" dirty="0" err="1">
                <a:latin typeface="Poppins" panose="00000500000000000000" pitchFamily="2" charset="0"/>
                <a:cs typeface="Poppins" panose="00000500000000000000" pitchFamily="2" charset="0"/>
              </a:rPr>
              <a:t>esfuerzo</a:t>
            </a:r>
            <a:endParaRPr lang="es-E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62989FB-D00E-8AF2-927A-42CA63080B73}"/>
              </a:ext>
            </a:extLst>
          </p:cNvPr>
          <p:cNvSpPr txBox="1"/>
          <p:nvPr/>
        </p:nvSpPr>
        <p:spPr>
          <a:xfrm>
            <a:off x="1307741" y="3024126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A veces, un adulto puede sentirse mal por dentro durante mucho tiempo. Y puede causar: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A0854AB-9A8E-E166-CE7B-8EDE82E1BEF1}"/>
              </a:ext>
            </a:extLst>
          </p:cNvPr>
          <p:cNvSpPr txBox="1"/>
          <p:nvPr/>
        </p:nvSpPr>
        <p:spPr>
          <a:xfrm>
            <a:off x="9548076" y="9041368"/>
            <a:ext cx="728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Entenderlo ayuda a no confundirse ni sentirse responsable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FF22402-6FB6-55B7-04A6-A1D190D71F41}"/>
              </a:ext>
            </a:extLst>
          </p:cNvPr>
          <p:cNvSpPr txBox="1"/>
          <p:nvPr/>
        </p:nvSpPr>
        <p:spPr>
          <a:xfrm>
            <a:off x="9970045" y="8199863"/>
            <a:ext cx="673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Muy </a:t>
            </a:r>
            <a:r>
              <a:rPr lang="en-US" b="1" dirty="0" err="1">
                <a:latin typeface="Poppins" panose="00000500000000000000" pitchFamily="2" charset="0"/>
                <a:cs typeface="Poppins" panose="00000500000000000000" pitchFamily="2" charset="0"/>
              </a:rPr>
              <a:t>importante</a:t>
            </a:r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s-ES" dirty="0">
                <a:latin typeface="Poppins" panose="00000500000000000000" pitchFamily="2" charset="0"/>
                <a:cs typeface="Poppins" panose="00000500000000000000" pitchFamily="2" charset="0"/>
              </a:rPr>
              <a:t>No es culpa de los hijos, No es algo que el adulto controle fácilmente, Puede mejorar con ayuda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921205"/>
            <a:ext cx="9111836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historia de Leo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6081" y="4126353"/>
            <a:ext cx="193583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007916"/>
            <a:ext cx="6271167" cy="6271167"/>
          </a:xfrm>
          <a:custGeom>
            <a:avLst/>
            <a:gdLst/>
            <a:ahLst/>
            <a:cxnLst/>
            <a:rect l="l" t="t" r="r" b="b"/>
            <a:pathLst>
              <a:path w="6271167" h="6271167">
                <a:moveTo>
                  <a:pt x="0" y="0"/>
                </a:moveTo>
                <a:lnTo>
                  <a:pt x="6271167" y="0"/>
                </a:lnTo>
                <a:lnTo>
                  <a:pt x="6271167" y="6271168"/>
                </a:lnTo>
                <a:lnTo>
                  <a:pt x="0" y="6271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142533" y="5881223"/>
            <a:ext cx="2110368" cy="1190393"/>
            <a:chOff x="0" y="0"/>
            <a:chExt cx="555817" cy="3135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5817" cy="313519"/>
            </a:xfrm>
            <a:custGeom>
              <a:avLst/>
              <a:gdLst/>
              <a:ahLst/>
              <a:cxnLst/>
              <a:rect l="l" t="t" r="r" b="b"/>
              <a:pathLst>
                <a:path w="555817" h="313519">
                  <a:moveTo>
                    <a:pt x="110055" y="0"/>
                  </a:moveTo>
                  <a:lnTo>
                    <a:pt x="445762" y="0"/>
                  </a:lnTo>
                  <a:cubicBezTo>
                    <a:pt x="506544" y="0"/>
                    <a:pt x="555817" y="49274"/>
                    <a:pt x="555817" y="110055"/>
                  </a:cubicBezTo>
                  <a:lnTo>
                    <a:pt x="555817" y="203464"/>
                  </a:lnTo>
                  <a:cubicBezTo>
                    <a:pt x="555817" y="264246"/>
                    <a:pt x="506544" y="313519"/>
                    <a:pt x="445762" y="313519"/>
                  </a:cubicBezTo>
                  <a:lnTo>
                    <a:pt x="110055" y="313519"/>
                  </a:lnTo>
                  <a:cubicBezTo>
                    <a:pt x="49274" y="313519"/>
                    <a:pt x="0" y="264246"/>
                    <a:pt x="0" y="203464"/>
                  </a:cubicBezTo>
                  <a:lnTo>
                    <a:pt x="0" y="110055"/>
                  </a:lnTo>
                  <a:cubicBezTo>
                    <a:pt x="0" y="49274"/>
                    <a:pt x="49274" y="0"/>
                    <a:pt x="11005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55817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¿He hecho algo mal?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613818" y="5881223"/>
            <a:ext cx="3086100" cy="1190393"/>
            <a:chOff x="0" y="0"/>
            <a:chExt cx="8128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13519"/>
            </a:xfrm>
            <a:custGeom>
              <a:avLst/>
              <a:gdLst/>
              <a:ahLst/>
              <a:cxnLst/>
              <a:rect l="l" t="t" r="r" b="b"/>
              <a:pathLst>
                <a:path w="812800" h="31351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38260"/>
                  </a:lnTo>
                  <a:cubicBezTo>
                    <a:pt x="812800" y="279824"/>
                    <a:pt x="779105" y="313519"/>
                    <a:pt x="737541" y="313519"/>
                  </a:cubicBezTo>
                  <a:lnTo>
                    <a:pt x="75259" y="313519"/>
                  </a:lnTo>
                  <a:cubicBezTo>
                    <a:pt x="33695" y="313519"/>
                    <a:pt x="0" y="279824"/>
                    <a:pt x="0" y="23826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Está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enfadado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conmigo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061868" y="5881223"/>
            <a:ext cx="3086100" cy="1190393"/>
            <a:chOff x="0" y="0"/>
            <a:chExt cx="8128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313519"/>
            </a:xfrm>
            <a:custGeom>
              <a:avLst/>
              <a:gdLst/>
              <a:ahLst/>
              <a:cxnLst/>
              <a:rect l="l" t="t" r="r" b="b"/>
              <a:pathLst>
                <a:path w="812800" h="313519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38260"/>
                  </a:lnTo>
                  <a:cubicBezTo>
                    <a:pt x="812800" y="279824"/>
                    <a:pt x="779105" y="313519"/>
                    <a:pt x="737541" y="313519"/>
                  </a:cubicBezTo>
                  <a:lnTo>
                    <a:pt x="75259" y="313519"/>
                  </a:lnTo>
                  <a:cubicBezTo>
                    <a:pt x="33695" y="313519"/>
                    <a:pt x="0" y="279824"/>
                    <a:pt x="0" y="238260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¿Podría ayudar más en casa?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88082" y="791040"/>
            <a:ext cx="911183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historia de Leo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42533" y="3186809"/>
            <a:ext cx="874942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Leo tiene 9 años.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Desde hace un tiempo nota que su papá está diferente.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veces está muy callado.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Otras veces parece cansado aunque no haya hecho nada especial.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Antes jugaban juntos los fines de semana.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el papá de Leo muchas veces dice que no tiene energía.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Leo no entiende muy bien qué está pasando y se hace preguntas: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un adulto no se siente bien por dentro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42080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4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714033" y="4580480"/>
            <a:ext cx="4730905" cy="1190393"/>
            <a:chOff x="0" y="0"/>
            <a:chExt cx="1246000" cy="3135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siente Leo?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14033" y="6047097"/>
            <a:ext cx="4730905" cy="1190393"/>
            <a:chOff x="0" y="0"/>
            <a:chExt cx="12460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puede estar pensando?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7513715"/>
            <a:ext cx="4730905" cy="1190393"/>
            <a:chOff x="0" y="0"/>
            <a:chExt cx="12460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ayudarle?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88082" y="791040"/>
            <a:ext cx="911183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historia de Leo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14033" y="2113505"/>
            <a:ext cx="8749421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papá de Leo tiene una enfermedad llamada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depresión.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una enfermedad que afecta a los pensamientos y a las emociones.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culpa de Leo.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 puede tratarse con ayuda.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un adulto no se siente bien por dentro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42080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4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588082" y="791040"/>
            <a:ext cx="911183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historia de Leo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14033" y="2113505"/>
            <a:ext cx="8749421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papá de Leo tiene una enfermedad llamada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depresión.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una enfermedad que afecta a los pensamientos y a las emociones.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culpa de Leo.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 puede tratarse con ayuda.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88082" y="1248240"/>
            <a:ext cx="911183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Cuando un adulto no se siente bien por dentro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880427" y="5049153"/>
            <a:ext cx="5235118" cy="447676"/>
            <a:chOff x="0" y="0"/>
            <a:chExt cx="6980157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800218" y="66675"/>
              <a:ext cx="617993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culpa del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niño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5930374"/>
            <a:ext cx="7469859" cy="681038"/>
            <a:chOff x="0" y="0"/>
            <a:chExt cx="9959812" cy="908050"/>
          </a:xfrm>
        </p:grpSpPr>
        <p:sp>
          <p:nvSpPr>
            <p:cNvPr id="10" name="TextBox 10"/>
            <p:cNvSpPr txBox="1"/>
            <p:nvPr/>
          </p:nvSpPr>
          <p:spPr>
            <a:xfrm>
              <a:off x="1022076" y="66675"/>
              <a:ext cx="893773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niños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resolver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adultos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14033" y="7044957"/>
            <a:ext cx="6907706" cy="447676"/>
            <a:chOff x="0" y="0"/>
            <a:chExt cx="9210275" cy="596901"/>
          </a:xfrm>
        </p:grpSpPr>
        <p:sp>
          <p:nvSpPr>
            <p:cNvPr id="13" name="TextBox 13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con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confianza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568816"/>
            <a:ext cx="9111836" cy="266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puede ayudar? — Construimos una red de apoyo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3819" y="4126353"/>
            <a:ext cx="194036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4033" y="1636797"/>
            <a:ext cx="8545267" cy="790996"/>
            <a:chOff x="0" y="0"/>
            <a:chExt cx="11393689" cy="10546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93689" cy="1054663"/>
            </a:xfrm>
            <a:custGeom>
              <a:avLst/>
              <a:gdLst/>
              <a:ahLst/>
              <a:cxnLst/>
              <a:rect l="l" t="t" r="r" b="b"/>
              <a:pathLst>
                <a:path w="11393689" h="1054663">
                  <a:moveTo>
                    <a:pt x="0" y="0"/>
                  </a:moveTo>
                  <a:lnTo>
                    <a:pt x="11393689" y="0"/>
                  </a:lnTo>
                  <a:lnTo>
                    <a:pt x="11393689" y="1054663"/>
                  </a:lnTo>
                  <a:lnTo>
                    <a:pt x="0" y="10546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2868" r="-84586" b="-41424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1393689" cy="10451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Pensamos juntos y recordemos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2088175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8714033" y="2770465"/>
            <a:ext cx="4730905" cy="1190393"/>
            <a:chOff x="0" y="0"/>
            <a:chExt cx="1246000" cy="3135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siente Leo?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714033" y="4178796"/>
            <a:ext cx="4730905" cy="1190393"/>
            <a:chOff x="0" y="0"/>
            <a:chExt cx="1246000" cy="3135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6000" cy="313519"/>
            </a:xfrm>
            <a:custGeom>
              <a:avLst/>
              <a:gdLst/>
              <a:ahLst/>
              <a:cxnLst/>
              <a:rect l="l" t="t" r="r" b="b"/>
              <a:pathLst>
                <a:path w="1246000" h="313519">
                  <a:moveTo>
                    <a:pt x="49094" y="0"/>
                  </a:moveTo>
                  <a:lnTo>
                    <a:pt x="1196906" y="0"/>
                  </a:lnTo>
                  <a:cubicBezTo>
                    <a:pt x="1224020" y="0"/>
                    <a:pt x="1246000" y="21980"/>
                    <a:pt x="1246000" y="49094"/>
                  </a:cubicBezTo>
                  <a:lnTo>
                    <a:pt x="1246000" y="264425"/>
                  </a:lnTo>
                  <a:cubicBezTo>
                    <a:pt x="1246000" y="291539"/>
                    <a:pt x="1224020" y="313519"/>
                    <a:pt x="1196906" y="313519"/>
                  </a:cubicBezTo>
                  <a:lnTo>
                    <a:pt x="49094" y="313519"/>
                  </a:lnTo>
                  <a:cubicBezTo>
                    <a:pt x="21980" y="313519"/>
                    <a:pt x="0" y="291539"/>
                    <a:pt x="0" y="264425"/>
                  </a:cubicBezTo>
                  <a:lnTo>
                    <a:pt x="0" y="49094"/>
                  </a:lnTo>
                  <a:cubicBezTo>
                    <a:pt x="0" y="21980"/>
                    <a:pt x="21980" y="0"/>
                    <a:pt x="4909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46000" cy="34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ayudarle?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9695" y="1862486"/>
            <a:ext cx="6696191" cy="6562028"/>
          </a:xfrm>
          <a:custGeom>
            <a:avLst/>
            <a:gdLst/>
            <a:ahLst/>
            <a:cxnLst/>
            <a:rect l="l" t="t" r="r" b="b"/>
            <a:pathLst>
              <a:path w="6696191" h="6562028">
                <a:moveTo>
                  <a:pt x="0" y="0"/>
                </a:moveTo>
                <a:lnTo>
                  <a:pt x="6696191" y="0"/>
                </a:lnTo>
                <a:lnTo>
                  <a:pt x="6696191" y="6562028"/>
                </a:lnTo>
                <a:lnTo>
                  <a:pt x="0" y="656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83642" y="6211296"/>
            <a:ext cx="6255514" cy="1458133"/>
            <a:chOff x="0" y="0"/>
            <a:chExt cx="1647543" cy="3840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47543" cy="384035"/>
            </a:xfrm>
            <a:custGeom>
              <a:avLst/>
              <a:gdLst/>
              <a:ahLst/>
              <a:cxnLst/>
              <a:rect l="l" t="t" r="r" b="b"/>
              <a:pathLst>
                <a:path w="1647543" h="384035">
                  <a:moveTo>
                    <a:pt x="37128" y="0"/>
                  </a:moveTo>
                  <a:lnTo>
                    <a:pt x="1610414" y="0"/>
                  </a:lnTo>
                  <a:cubicBezTo>
                    <a:pt x="1620261" y="0"/>
                    <a:pt x="1629705" y="3912"/>
                    <a:pt x="1636668" y="10875"/>
                  </a:cubicBezTo>
                  <a:cubicBezTo>
                    <a:pt x="1643631" y="17838"/>
                    <a:pt x="1647543" y="27281"/>
                    <a:pt x="1647543" y="37128"/>
                  </a:cubicBezTo>
                  <a:lnTo>
                    <a:pt x="1647543" y="346907"/>
                  </a:lnTo>
                  <a:cubicBezTo>
                    <a:pt x="1647543" y="356754"/>
                    <a:pt x="1643631" y="366198"/>
                    <a:pt x="1636668" y="373160"/>
                  </a:cubicBezTo>
                  <a:cubicBezTo>
                    <a:pt x="1629705" y="380123"/>
                    <a:pt x="1620261" y="384035"/>
                    <a:pt x="1610414" y="384035"/>
                  </a:cubicBezTo>
                  <a:lnTo>
                    <a:pt x="37128" y="384035"/>
                  </a:lnTo>
                  <a:cubicBezTo>
                    <a:pt x="27281" y="384035"/>
                    <a:pt x="17838" y="380123"/>
                    <a:pt x="10875" y="373160"/>
                  </a:cubicBezTo>
                  <a:cubicBezTo>
                    <a:pt x="3912" y="366198"/>
                    <a:pt x="0" y="356754"/>
                    <a:pt x="0" y="346907"/>
                  </a:cubicBezTo>
                  <a:lnTo>
                    <a:pt x="0" y="37128"/>
                  </a:lnTo>
                  <a:cubicBezTo>
                    <a:pt x="0" y="27281"/>
                    <a:pt x="3912" y="17838"/>
                    <a:pt x="10875" y="10875"/>
                  </a:cubicBezTo>
                  <a:cubicBezTo>
                    <a:pt x="17838" y="3912"/>
                    <a:pt x="27281" y="0"/>
                    <a:pt x="3712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47543" cy="412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puede ayudar a Leo?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5094" y="2665600"/>
            <a:ext cx="7047168" cy="681038"/>
            <a:chOff x="0" y="0"/>
            <a:chExt cx="9396223" cy="908050"/>
          </a:xfrm>
        </p:grpSpPr>
        <p:sp>
          <p:nvSpPr>
            <p:cNvPr id="7" name="TextBox 7"/>
            <p:cNvSpPr txBox="1"/>
            <p:nvPr/>
          </p:nvSpPr>
          <p:spPr>
            <a:xfrm>
              <a:off x="800218" y="66675"/>
              <a:ext cx="8596006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Cuando un adulto está enfermo por dentro, no es culpa del niño.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687315"/>
            <a:ext cx="7591678" cy="633413"/>
            <a:chOff x="0" y="0"/>
            <a:chExt cx="10122237" cy="844550"/>
          </a:xfrm>
        </p:grpSpPr>
        <p:sp>
          <p:nvSpPr>
            <p:cNvPr id="10" name="TextBox 10"/>
            <p:cNvSpPr txBox="1"/>
            <p:nvPr/>
          </p:nvSpPr>
          <p:spPr>
            <a:xfrm>
              <a:off x="1022076" y="3175"/>
              <a:ext cx="9100161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niños no tienen que resolver los problemas de los adultos.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4661404"/>
            <a:ext cx="6907706" cy="447676"/>
            <a:chOff x="0" y="0"/>
            <a:chExt cx="9210275" cy="596901"/>
          </a:xfrm>
        </p:grpSpPr>
        <p:sp>
          <p:nvSpPr>
            <p:cNvPr id="13" name="TextBox 13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con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confianza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96433" y="3626940"/>
            <a:ext cx="3095133" cy="3033120"/>
          </a:xfrm>
          <a:custGeom>
            <a:avLst/>
            <a:gdLst/>
            <a:ahLst/>
            <a:cxnLst/>
            <a:rect l="l" t="t" r="r" b="b"/>
            <a:pathLst>
              <a:path w="3095133" h="3033120">
                <a:moveTo>
                  <a:pt x="0" y="0"/>
                </a:moveTo>
                <a:lnTo>
                  <a:pt x="3095134" y="0"/>
                </a:lnTo>
                <a:lnTo>
                  <a:pt x="3095134" y="3033120"/>
                </a:lnTo>
                <a:lnTo>
                  <a:pt x="0" y="3033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22" b="-102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3863067" y="1326339"/>
            <a:ext cx="1323211" cy="2807874"/>
          </a:xfrm>
          <a:custGeom>
            <a:avLst/>
            <a:gdLst/>
            <a:ahLst/>
            <a:cxnLst/>
            <a:rect l="l" t="t" r="r" b="b"/>
            <a:pathLst>
              <a:path w="1323211" h="2807874">
                <a:moveTo>
                  <a:pt x="0" y="0"/>
                </a:moveTo>
                <a:lnTo>
                  <a:pt x="1323210" y="0"/>
                </a:lnTo>
                <a:lnTo>
                  <a:pt x="1323210" y="2807874"/>
                </a:lnTo>
                <a:lnTo>
                  <a:pt x="0" y="2807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3104894" y="1321300"/>
            <a:ext cx="977487" cy="2812913"/>
          </a:xfrm>
          <a:custGeom>
            <a:avLst/>
            <a:gdLst/>
            <a:ahLst/>
            <a:cxnLst/>
            <a:rect l="l" t="t" r="r" b="b"/>
            <a:pathLst>
              <a:path w="977487" h="2812913">
                <a:moveTo>
                  <a:pt x="0" y="0"/>
                </a:moveTo>
                <a:lnTo>
                  <a:pt x="977487" y="0"/>
                </a:lnTo>
                <a:lnTo>
                  <a:pt x="977487" y="2812913"/>
                </a:lnTo>
                <a:lnTo>
                  <a:pt x="0" y="2812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3590861" y="5873540"/>
            <a:ext cx="2489749" cy="2946449"/>
          </a:xfrm>
          <a:custGeom>
            <a:avLst/>
            <a:gdLst/>
            <a:ahLst/>
            <a:cxnLst/>
            <a:rect l="l" t="t" r="r" b="b"/>
            <a:pathLst>
              <a:path w="2489749" h="2946449">
                <a:moveTo>
                  <a:pt x="0" y="0"/>
                </a:moveTo>
                <a:lnTo>
                  <a:pt x="2489749" y="0"/>
                </a:lnTo>
                <a:lnTo>
                  <a:pt x="2489749" y="2946449"/>
                </a:lnTo>
                <a:lnTo>
                  <a:pt x="0" y="29464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2207390" y="6466289"/>
            <a:ext cx="2068314" cy="2353700"/>
          </a:xfrm>
          <a:custGeom>
            <a:avLst/>
            <a:gdLst/>
            <a:ahLst/>
            <a:cxnLst/>
            <a:rect l="l" t="t" r="r" b="b"/>
            <a:pathLst>
              <a:path w="2068314" h="2353700">
                <a:moveTo>
                  <a:pt x="0" y="0"/>
                </a:moveTo>
                <a:lnTo>
                  <a:pt x="2068313" y="0"/>
                </a:lnTo>
                <a:lnTo>
                  <a:pt x="2068313" y="2353700"/>
                </a:lnTo>
                <a:lnTo>
                  <a:pt x="0" y="2353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7879933" y="529292"/>
            <a:ext cx="2419218" cy="2198465"/>
          </a:xfrm>
          <a:custGeom>
            <a:avLst/>
            <a:gdLst/>
            <a:ahLst/>
            <a:cxnLst/>
            <a:rect l="l" t="t" r="r" b="b"/>
            <a:pathLst>
              <a:path w="2419218" h="2198465">
                <a:moveTo>
                  <a:pt x="0" y="0"/>
                </a:moveTo>
                <a:lnTo>
                  <a:pt x="2419218" y="0"/>
                </a:lnTo>
                <a:lnTo>
                  <a:pt x="2419218" y="2198465"/>
                </a:lnTo>
                <a:lnTo>
                  <a:pt x="0" y="2198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8304843" y="7503635"/>
            <a:ext cx="1569398" cy="2254073"/>
          </a:xfrm>
          <a:custGeom>
            <a:avLst/>
            <a:gdLst/>
            <a:ahLst/>
            <a:cxnLst/>
            <a:rect l="l" t="t" r="r" b="b"/>
            <a:pathLst>
              <a:path w="1569398" h="2254073">
                <a:moveTo>
                  <a:pt x="0" y="0"/>
                </a:moveTo>
                <a:lnTo>
                  <a:pt x="1569398" y="0"/>
                </a:lnTo>
                <a:lnTo>
                  <a:pt x="1569398" y="2254073"/>
                </a:lnTo>
                <a:lnTo>
                  <a:pt x="0" y="22540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flipV="1">
            <a:off x="4580602" y="1744538"/>
            <a:ext cx="2771104" cy="5527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0" name="AutoShape 10"/>
          <p:cNvSpPr/>
          <p:nvPr/>
        </p:nvSpPr>
        <p:spPr>
          <a:xfrm>
            <a:off x="4723609" y="3579970"/>
            <a:ext cx="2480670" cy="13530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1" name="AutoShape 11"/>
          <p:cNvSpPr/>
          <p:nvPr/>
        </p:nvSpPr>
        <p:spPr>
          <a:xfrm flipH="1">
            <a:off x="4775433" y="5797220"/>
            <a:ext cx="2354742" cy="15619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2" name="AutoShape 12"/>
          <p:cNvSpPr/>
          <p:nvPr/>
        </p:nvSpPr>
        <p:spPr>
          <a:xfrm flipV="1">
            <a:off x="11292389" y="3369107"/>
            <a:ext cx="2298472" cy="13433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>
            <a:off x="11292389" y="5177236"/>
            <a:ext cx="2042307" cy="11550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 flipH="1" flipV="1">
            <a:off x="4865252" y="8168464"/>
            <a:ext cx="2749060" cy="65364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5" name="AutoShape 15"/>
          <p:cNvSpPr/>
          <p:nvPr/>
        </p:nvSpPr>
        <p:spPr>
          <a:xfrm flipH="1">
            <a:off x="10399883" y="7908520"/>
            <a:ext cx="2709973" cy="80039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11001388" y="1963571"/>
            <a:ext cx="2668136" cy="93039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7" name="AutoShape 17"/>
          <p:cNvSpPr/>
          <p:nvPr/>
        </p:nvSpPr>
        <p:spPr>
          <a:xfrm>
            <a:off x="15202712" y="4305023"/>
            <a:ext cx="69740" cy="15573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 flipV="1">
            <a:off x="2997556" y="4527851"/>
            <a:ext cx="78880" cy="155693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>
            <a:off x="9035613" y="6828797"/>
            <a:ext cx="10878" cy="4449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9035613" y="2894431"/>
            <a:ext cx="10878" cy="4449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65202" y="1028700"/>
            <a:ext cx="8994098" cy="8229600"/>
          </a:xfrm>
          <a:custGeom>
            <a:avLst/>
            <a:gdLst/>
            <a:ahLst/>
            <a:cxnLst/>
            <a:rect l="l" t="t" r="r" b="b"/>
            <a:pathLst>
              <a:path w="8994098" h="8229600">
                <a:moveTo>
                  <a:pt x="0" y="0"/>
                </a:moveTo>
                <a:lnTo>
                  <a:pt x="8994098" y="0"/>
                </a:lnTo>
                <a:lnTo>
                  <a:pt x="8994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154406" y="4583523"/>
            <a:ext cx="1215690" cy="1119954"/>
          </a:xfrm>
          <a:custGeom>
            <a:avLst/>
            <a:gdLst/>
            <a:ahLst/>
            <a:cxnLst/>
            <a:rect l="l" t="t" r="r" b="b"/>
            <a:pathLst>
              <a:path w="1215690" h="1119954">
                <a:moveTo>
                  <a:pt x="0" y="0"/>
                </a:moveTo>
                <a:lnTo>
                  <a:pt x="1215690" y="0"/>
                </a:lnTo>
                <a:lnTo>
                  <a:pt x="1215690" y="1119954"/>
                </a:lnTo>
                <a:lnTo>
                  <a:pt x="0" y="1119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95094" y="3921761"/>
            <a:ext cx="7047168" cy="447676"/>
            <a:chOff x="0" y="0"/>
            <a:chExt cx="9396223" cy="596901"/>
          </a:xfrm>
        </p:grpSpPr>
        <p:sp>
          <p:nvSpPr>
            <p:cNvPr id="5" name="TextBox 5"/>
            <p:cNvSpPr txBox="1"/>
            <p:nvPr/>
          </p:nvSpPr>
          <p:spPr>
            <a:xfrm>
              <a:off x="800218" y="66675"/>
              <a:ext cx="8596006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ayuda es algo valiente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943475"/>
            <a:ext cx="7591678" cy="447676"/>
            <a:chOff x="0" y="0"/>
            <a:chExt cx="10122237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1022076" y="3175"/>
              <a:ext cx="910016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resolver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de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adultos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5917564"/>
            <a:ext cx="6907706" cy="447676"/>
            <a:chOff x="0" y="0"/>
            <a:chExt cx="9210275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1022076" y="66675"/>
              <a:ext cx="81881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Siempre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hay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escuchar</a:t>
              </a:r>
              <a:endPara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5841866"/>
            <a:ext cx="911183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 que es importante recordar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67509" y="4126353"/>
            <a:ext cx="19529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1.4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69812" y="3341061"/>
            <a:ext cx="6030614" cy="5518012"/>
          </a:xfrm>
          <a:custGeom>
            <a:avLst/>
            <a:gdLst/>
            <a:ahLst/>
            <a:cxnLst/>
            <a:rect l="l" t="t" r="r" b="b"/>
            <a:pathLst>
              <a:path w="6030614" h="5518012">
                <a:moveTo>
                  <a:pt x="0" y="0"/>
                </a:moveTo>
                <a:lnTo>
                  <a:pt x="6030613" y="0"/>
                </a:lnTo>
                <a:lnTo>
                  <a:pt x="6030613" y="5518012"/>
                </a:lnTo>
                <a:lnTo>
                  <a:pt x="0" y="551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062532" y="1427927"/>
            <a:ext cx="3086100" cy="1913133"/>
            <a:chOff x="0" y="0"/>
            <a:chExt cx="812800" cy="5038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enfermedades mentales existen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57581" y="1427927"/>
            <a:ext cx="3086100" cy="1913133"/>
            <a:chOff x="0" y="0"/>
            <a:chExt cx="812800" cy="5038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son culpa de los niños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52850" y="5658399"/>
            <a:ext cx="3800666" cy="1913133"/>
            <a:chOff x="0" y="0"/>
            <a:chExt cx="1000998" cy="5038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998" cy="503871"/>
            </a:xfrm>
            <a:custGeom>
              <a:avLst/>
              <a:gdLst/>
              <a:ahLst/>
              <a:cxnLst/>
              <a:rect l="l" t="t" r="r" b="b"/>
              <a:pathLst>
                <a:path w="1000998" h="503871">
                  <a:moveTo>
                    <a:pt x="61110" y="0"/>
                  </a:moveTo>
                  <a:lnTo>
                    <a:pt x="939889" y="0"/>
                  </a:lnTo>
                  <a:cubicBezTo>
                    <a:pt x="973639" y="0"/>
                    <a:pt x="1000998" y="27360"/>
                    <a:pt x="1000998" y="61110"/>
                  </a:cubicBezTo>
                  <a:lnTo>
                    <a:pt x="1000998" y="442761"/>
                  </a:lnTo>
                  <a:cubicBezTo>
                    <a:pt x="1000998" y="476511"/>
                    <a:pt x="973639" y="503871"/>
                    <a:pt x="939889" y="503871"/>
                  </a:cubicBezTo>
                  <a:lnTo>
                    <a:pt x="61110" y="503871"/>
                  </a:lnTo>
                  <a:cubicBezTo>
                    <a:pt x="44902" y="503871"/>
                    <a:pt x="29359" y="497432"/>
                    <a:pt x="17899" y="485972"/>
                  </a:cubicBezTo>
                  <a:cubicBezTo>
                    <a:pt x="6438" y="474512"/>
                    <a:pt x="0" y="458968"/>
                    <a:pt x="0" y="442761"/>
                  </a:cubicBezTo>
                  <a:lnTo>
                    <a:pt x="0" y="61110"/>
                  </a:lnTo>
                  <a:cubicBezTo>
                    <a:pt x="0" y="44902"/>
                    <a:pt x="6438" y="29359"/>
                    <a:pt x="17899" y="17899"/>
                  </a:cubicBezTo>
                  <a:cubicBezTo>
                    <a:pt x="29359" y="6438"/>
                    <a:pt x="44902" y="0"/>
                    <a:pt x="61110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00998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niños no tienen que resolver los problemas de los adultos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34484" y="5658399"/>
            <a:ext cx="3086100" cy="1913133"/>
            <a:chOff x="0" y="0"/>
            <a:chExt cx="812800" cy="503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Los adultos pueden recibir ayuda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8502449" y="5898705"/>
            <a:ext cx="777488" cy="716260"/>
          </a:xfrm>
          <a:custGeom>
            <a:avLst/>
            <a:gdLst/>
            <a:ahLst/>
            <a:cxnLst/>
            <a:rect l="l" t="t" r="r" b="b"/>
            <a:pathLst>
              <a:path w="777488" h="716260">
                <a:moveTo>
                  <a:pt x="0" y="0"/>
                </a:moveTo>
                <a:lnTo>
                  <a:pt x="777488" y="0"/>
                </a:lnTo>
                <a:lnTo>
                  <a:pt x="777488" y="716260"/>
                </a:lnTo>
                <a:lnTo>
                  <a:pt x="0" y="716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44461" y="911160"/>
            <a:ext cx="9122557" cy="8347140"/>
          </a:xfrm>
          <a:custGeom>
            <a:avLst/>
            <a:gdLst/>
            <a:ahLst/>
            <a:cxnLst/>
            <a:rect l="l" t="t" r="r" b="b"/>
            <a:pathLst>
              <a:path w="9122557" h="8347140">
                <a:moveTo>
                  <a:pt x="0" y="0"/>
                </a:moveTo>
                <a:lnTo>
                  <a:pt x="9122557" y="0"/>
                </a:lnTo>
                <a:lnTo>
                  <a:pt x="9122557" y="8347140"/>
                </a:lnTo>
                <a:lnTo>
                  <a:pt x="0" y="8347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8378143" y="4780128"/>
            <a:ext cx="1176112" cy="1083493"/>
          </a:xfrm>
          <a:custGeom>
            <a:avLst/>
            <a:gdLst/>
            <a:ahLst/>
            <a:cxnLst/>
            <a:rect l="l" t="t" r="r" b="b"/>
            <a:pathLst>
              <a:path w="1176112" h="1083493">
                <a:moveTo>
                  <a:pt x="0" y="0"/>
                </a:moveTo>
                <a:lnTo>
                  <a:pt x="1176112" y="0"/>
                </a:lnTo>
                <a:lnTo>
                  <a:pt x="1176112" y="1083493"/>
                </a:lnTo>
                <a:lnTo>
                  <a:pt x="0" y="1083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69812" y="2941833"/>
            <a:ext cx="6030614" cy="5518012"/>
          </a:xfrm>
          <a:custGeom>
            <a:avLst/>
            <a:gdLst/>
            <a:ahLst/>
            <a:cxnLst/>
            <a:rect l="l" t="t" r="r" b="b"/>
            <a:pathLst>
              <a:path w="6030614" h="5518012">
                <a:moveTo>
                  <a:pt x="0" y="0"/>
                </a:moveTo>
                <a:lnTo>
                  <a:pt x="6030613" y="0"/>
                </a:lnTo>
                <a:lnTo>
                  <a:pt x="6030613" y="5518012"/>
                </a:lnTo>
                <a:lnTo>
                  <a:pt x="0" y="551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062532" y="1028700"/>
            <a:ext cx="3086100" cy="1913133"/>
            <a:chOff x="0" y="0"/>
            <a:chExt cx="812800" cy="5038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estás solo/a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57581" y="1028700"/>
            <a:ext cx="3086100" cy="1913133"/>
            <a:chOff x="0" y="0"/>
            <a:chExt cx="812800" cy="5038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Siempre hay alguien que puede escuchar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52850" y="5259171"/>
            <a:ext cx="3800666" cy="1913133"/>
            <a:chOff x="0" y="0"/>
            <a:chExt cx="1000998" cy="5038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0998" cy="503871"/>
            </a:xfrm>
            <a:custGeom>
              <a:avLst/>
              <a:gdLst/>
              <a:ahLst/>
              <a:cxnLst/>
              <a:rect l="l" t="t" r="r" b="b"/>
              <a:pathLst>
                <a:path w="1000998" h="503871">
                  <a:moveTo>
                    <a:pt x="61110" y="0"/>
                  </a:moveTo>
                  <a:lnTo>
                    <a:pt x="939889" y="0"/>
                  </a:lnTo>
                  <a:cubicBezTo>
                    <a:pt x="973639" y="0"/>
                    <a:pt x="1000998" y="27360"/>
                    <a:pt x="1000998" y="61110"/>
                  </a:cubicBezTo>
                  <a:lnTo>
                    <a:pt x="1000998" y="442761"/>
                  </a:lnTo>
                  <a:cubicBezTo>
                    <a:pt x="1000998" y="476511"/>
                    <a:pt x="973639" y="503871"/>
                    <a:pt x="939889" y="503871"/>
                  </a:cubicBezTo>
                  <a:lnTo>
                    <a:pt x="61110" y="503871"/>
                  </a:lnTo>
                  <a:cubicBezTo>
                    <a:pt x="44902" y="503871"/>
                    <a:pt x="29359" y="497432"/>
                    <a:pt x="17899" y="485972"/>
                  </a:cubicBezTo>
                  <a:cubicBezTo>
                    <a:pt x="6438" y="474512"/>
                    <a:pt x="0" y="458968"/>
                    <a:pt x="0" y="442761"/>
                  </a:cubicBezTo>
                  <a:lnTo>
                    <a:pt x="0" y="61110"/>
                  </a:lnTo>
                  <a:cubicBezTo>
                    <a:pt x="0" y="44902"/>
                    <a:pt x="6438" y="29359"/>
                    <a:pt x="17899" y="17899"/>
                  </a:cubicBezTo>
                  <a:cubicBezTo>
                    <a:pt x="29359" y="6438"/>
                    <a:pt x="44902" y="0"/>
                    <a:pt x="61110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00998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Siempre hay apoyo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334484" y="5259171"/>
            <a:ext cx="3086100" cy="1913133"/>
            <a:chOff x="0" y="0"/>
            <a:chExt cx="812800" cy="5038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03871"/>
            </a:xfrm>
            <a:custGeom>
              <a:avLst/>
              <a:gdLst/>
              <a:ahLst/>
              <a:cxnLst/>
              <a:rect l="l" t="t" r="r" b="b"/>
              <a:pathLst>
                <a:path w="812800" h="50387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428611"/>
                  </a:lnTo>
                  <a:cubicBezTo>
                    <a:pt x="812800" y="470176"/>
                    <a:pt x="779105" y="503871"/>
                    <a:pt x="737541" y="503871"/>
                  </a:cubicBezTo>
                  <a:lnTo>
                    <a:pt x="75259" y="503871"/>
                  </a:lnTo>
                  <a:cubicBezTo>
                    <a:pt x="33695" y="503871"/>
                    <a:pt x="0" y="470176"/>
                    <a:pt x="0" y="42861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532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ayuda es algo valiente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010031" y="8924925"/>
            <a:ext cx="826793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alguna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escribirla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poner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tu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nombre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97973" y="5499477"/>
            <a:ext cx="777488" cy="716260"/>
          </a:xfrm>
          <a:custGeom>
            <a:avLst/>
            <a:gdLst/>
            <a:ahLst/>
            <a:cxnLst/>
            <a:rect l="l" t="t" r="r" b="b"/>
            <a:pathLst>
              <a:path w="777488" h="716260">
                <a:moveTo>
                  <a:pt x="0" y="0"/>
                </a:moveTo>
                <a:lnTo>
                  <a:pt x="777488" y="0"/>
                </a:lnTo>
                <a:lnTo>
                  <a:pt x="777488" y="716261"/>
                </a:lnTo>
                <a:lnTo>
                  <a:pt x="0" y="716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071066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Mitos y verdades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88082" y="895350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Actividad complementaria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76081" y="4126353"/>
            <a:ext cx="193583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enfermedades mentales son raras.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402706" y="6385591"/>
            <a:ext cx="4141094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28163" y="1774438"/>
            <a:ext cx="5288466" cy="6738124"/>
            <a:chOff x="0" y="0"/>
            <a:chExt cx="1392847" cy="17746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niño es culpable si su padre o madre está triste.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171392" y="6385591"/>
            <a:ext cx="4602008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personas con depresión pueden recibir ayuda.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494019" y="6385591"/>
            <a:ext cx="1958469" cy="56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VERDAD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28163" y="1774438"/>
            <a:ext cx="5288466" cy="6738124"/>
            <a:chOff x="0" y="0"/>
            <a:chExt cx="1392847" cy="17746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algo no se ve, no es una enfermedad.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095192" y="6431860"/>
            <a:ext cx="4754408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29020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ayuda es una señal de debilidad.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21706" y="6385591"/>
            <a:ext cx="4903094" cy="517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MITO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88082" y="6071066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ayudan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88082" y="895350"/>
            <a:ext cx="9111836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Actividad complementaria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35600" y="4126353"/>
            <a:ext cx="201680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decirle un amigo que le ayudara?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46468" y="2143885"/>
            <a:ext cx="12195064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Leo está preocupado porque su papá no tiene energía</a:t>
            </a: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3264A2-D1B2-68DB-60EA-F22F29E3465B}"/>
              </a:ext>
            </a:extLst>
          </p:cNvPr>
          <p:cNvGrpSpPr/>
          <p:nvPr/>
        </p:nvGrpSpPr>
        <p:grpSpPr>
          <a:xfrm>
            <a:off x="2420930" y="5297074"/>
            <a:ext cx="4496872" cy="2513330"/>
            <a:chOff x="2420930" y="5297074"/>
            <a:chExt cx="4496872" cy="2513330"/>
          </a:xfrm>
        </p:grpSpPr>
        <p:sp>
          <p:nvSpPr>
            <p:cNvPr id="7" name="TextBox 7"/>
            <p:cNvSpPr txBox="1"/>
            <p:nvPr/>
          </p:nvSpPr>
          <p:spPr>
            <a:xfrm>
              <a:off x="3282883" y="5297074"/>
              <a:ext cx="2772966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SI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20930" y="6384829"/>
              <a:ext cx="4496872" cy="142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tu culpa.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Estoy aquí si quieres hablar.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Podemos pedir ayuda juntos.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tienes que hacerlo todo solo.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ABA62B-EDEB-3F29-6920-FE42BD028C25}"/>
              </a:ext>
            </a:extLst>
          </p:cNvPr>
          <p:cNvGrpSpPr/>
          <p:nvPr/>
        </p:nvGrpSpPr>
        <p:grpSpPr>
          <a:xfrm>
            <a:off x="11869638" y="5297074"/>
            <a:ext cx="3570089" cy="2160905"/>
            <a:chOff x="11869638" y="5297074"/>
            <a:chExt cx="3570089" cy="2160905"/>
          </a:xfrm>
        </p:grpSpPr>
        <p:sp>
          <p:nvSpPr>
            <p:cNvPr id="9" name="TextBox 9"/>
            <p:cNvSpPr txBox="1"/>
            <p:nvPr/>
          </p:nvSpPr>
          <p:spPr>
            <a:xfrm>
              <a:off x="11869638" y="6384829"/>
              <a:ext cx="3570089" cy="1073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pasa nada.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Seguro que se le pasará.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pienses en eso.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188488" y="5297074"/>
              <a:ext cx="2932390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NO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decirle un amigo que le ayudara?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45255" y="2143885"/>
            <a:ext cx="14597491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María está triste porque sus amigas no quisieron jugar con ella</a:t>
            </a: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E5DBA1-E26D-8337-6FD0-AF1BB6E00D37}"/>
              </a:ext>
            </a:extLst>
          </p:cNvPr>
          <p:cNvGrpSpPr/>
          <p:nvPr/>
        </p:nvGrpSpPr>
        <p:grpSpPr>
          <a:xfrm>
            <a:off x="2420930" y="5297074"/>
            <a:ext cx="4492542" cy="2513330"/>
            <a:chOff x="2420930" y="5297074"/>
            <a:chExt cx="4492542" cy="2513330"/>
          </a:xfrm>
        </p:grpSpPr>
        <p:sp>
          <p:nvSpPr>
            <p:cNvPr id="7" name="TextBox 7"/>
            <p:cNvSpPr txBox="1"/>
            <p:nvPr/>
          </p:nvSpPr>
          <p:spPr>
            <a:xfrm>
              <a:off x="3282883" y="5297074"/>
              <a:ext cx="2772966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SI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20930" y="6384829"/>
              <a:ext cx="4492542" cy="142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normal sentirse así.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Gracias por contarme.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¿Quieres que me quede contigo un rato?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1D67EF-9AE0-20B6-48CF-10200E86B706}"/>
              </a:ext>
            </a:extLst>
          </p:cNvPr>
          <p:cNvGrpSpPr/>
          <p:nvPr/>
        </p:nvGrpSpPr>
        <p:grpSpPr>
          <a:xfrm>
            <a:off x="11869638" y="5297074"/>
            <a:ext cx="4150084" cy="2513330"/>
            <a:chOff x="11869638" y="5297074"/>
            <a:chExt cx="4150084" cy="2513330"/>
          </a:xfrm>
        </p:grpSpPr>
        <p:sp>
          <p:nvSpPr>
            <p:cNvPr id="9" name="TextBox 9"/>
            <p:cNvSpPr txBox="1"/>
            <p:nvPr/>
          </p:nvSpPr>
          <p:spPr>
            <a:xfrm>
              <a:off x="11869638" y="6384829"/>
              <a:ext cx="4150084" cy="142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Siempre haces lo mismo.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tu culpa.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estuvieras más atento no te pasaría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188488" y="5297074"/>
              <a:ext cx="2932390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NO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4312" y="3254844"/>
            <a:ext cx="6699377" cy="1185085"/>
            <a:chOff x="0" y="0"/>
            <a:chExt cx="1764445" cy="3121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445" cy="312121"/>
            </a:xfrm>
            <a:custGeom>
              <a:avLst/>
              <a:gdLst/>
              <a:ahLst/>
              <a:cxnLst/>
              <a:rect l="l" t="t" r="r" b="b"/>
              <a:pathLst>
                <a:path w="1764445" h="312121">
                  <a:moveTo>
                    <a:pt x="34669" y="0"/>
                  </a:moveTo>
                  <a:lnTo>
                    <a:pt x="1729776" y="0"/>
                  </a:lnTo>
                  <a:cubicBezTo>
                    <a:pt x="1748923" y="0"/>
                    <a:pt x="1764445" y="15522"/>
                    <a:pt x="1764445" y="34669"/>
                  </a:cubicBezTo>
                  <a:lnTo>
                    <a:pt x="1764445" y="277453"/>
                  </a:lnTo>
                  <a:cubicBezTo>
                    <a:pt x="1764445" y="296600"/>
                    <a:pt x="1748923" y="312121"/>
                    <a:pt x="1729776" y="312121"/>
                  </a:cubicBezTo>
                  <a:lnTo>
                    <a:pt x="34669" y="312121"/>
                  </a:lnTo>
                  <a:cubicBezTo>
                    <a:pt x="15522" y="312121"/>
                    <a:pt x="0" y="296600"/>
                    <a:pt x="0" y="277453"/>
                  </a:cubicBezTo>
                  <a:lnTo>
                    <a:pt x="0" y="34669"/>
                  </a:lnTo>
                  <a:cubicBezTo>
                    <a:pt x="0" y="15522"/>
                    <a:pt x="15522" y="0"/>
                    <a:pt x="3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64445" cy="369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decirle un amigo que le ayudara?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45255" y="2143885"/>
            <a:ext cx="14597491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David está preocupado porque su mamá está enferma.</a:t>
            </a:r>
          </a:p>
        </p:txBody>
      </p:sp>
      <p:sp>
        <p:nvSpPr>
          <p:cNvPr id="6" name="AutoShape 6"/>
          <p:cNvSpPr/>
          <p:nvPr/>
        </p:nvSpPr>
        <p:spPr>
          <a:xfrm>
            <a:off x="9163050" y="5297074"/>
            <a:ext cx="0" cy="27698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B2F693-56CB-1491-6F30-6E273689B476}"/>
              </a:ext>
            </a:extLst>
          </p:cNvPr>
          <p:cNvGrpSpPr/>
          <p:nvPr/>
        </p:nvGrpSpPr>
        <p:grpSpPr>
          <a:xfrm>
            <a:off x="2420930" y="5297074"/>
            <a:ext cx="4492542" cy="2513330"/>
            <a:chOff x="2420930" y="5297074"/>
            <a:chExt cx="4492542" cy="2513330"/>
          </a:xfrm>
        </p:grpSpPr>
        <p:sp>
          <p:nvSpPr>
            <p:cNvPr id="7" name="TextBox 7"/>
            <p:cNvSpPr txBox="1"/>
            <p:nvPr/>
          </p:nvSpPr>
          <p:spPr>
            <a:xfrm>
              <a:off x="3282883" y="5297074"/>
              <a:ext cx="2772966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SI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20930" y="6384829"/>
              <a:ext cx="4492542" cy="142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 que sientes es importante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escucho.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 tu culpa.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Estoy aquí para ti.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A45AB2-BFFB-98D4-80AD-EA5F0D85CD15}"/>
              </a:ext>
            </a:extLst>
          </p:cNvPr>
          <p:cNvGrpSpPr/>
          <p:nvPr/>
        </p:nvGrpSpPr>
        <p:grpSpPr>
          <a:xfrm>
            <a:off x="11869638" y="5297074"/>
            <a:ext cx="4150084" cy="2513330"/>
            <a:chOff x="11869638" y="5297074"/>
            <a:chExt cx="4150084" cy="2513330"/>
          </a:xfrm>
        </p:grpSpPr>
        <p:sp>
          <p:nvSpPr>
            <p:cNvPr id="9" name="TextBox 9"/>
            <p:cNvSpPr txBox="1"/>
            <p:nvPr/>
          </p:nvSpPr>
          <p:spPr>
            <a:xfrm>
              <a:off x="11869638" y="6384829"/>
              <a:ext cx="4150084" cy="1425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Ya se te pasará.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Deja de pensar en eso.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llores.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Tienes que ser fuerte.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188488" y="5297074"/>
              <a:ext cx="2932390" cy="297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Frases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NO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ayudan</a:t>
              </a:r>
              <a:endPara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4538229-91A8-7538-E400-4F16A52CF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6EDFF7-7530-30AE-8FF5-545E141DCF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9994AD1-62DE-5C8A-2698-29E22CA8B0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F792089-92DF-3D54-BA9E-649C0911C5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E73CBEBA759B44833EA45D5BEE2169" ma:contentTypeVersion="3" ma:contentTypeDescription="Crear nuevo documento." ma:contentTypeScope="" ma:versionID="be61770ca6fb2663bf580990322c1710">
  <xsd:schema xmlns:xsd="http://www.w3.org/2001/XMLSchema" xmlns:xs="http://www.w3.org/2001/XMLSchema" xmlns:p="http://schemas.microsoft.com/office/2006/metadata/properties" xmlns:ns2="eccffda4-c051-40a9-a38b-d56ed3c9006c" targetNamespace="http://schemas.microsoft.com/office/2006/metadata/properties" ma:root="true" ma:fieldsID="6ab28d42e695fd2702e6a812274a6a49" ns2:_="">
    <xsd:import namespace="eccffda4-c051-40a9-a38b-d56ed3c900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ffda4-c051-40a9-a38b-d56ed3c900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401A76-3805-4D08-98A7-C7DFEBF864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cffda4-c051-40a9-a38b-d56ed3c90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0D2C38-B241-4850-B5B9-236587ACA6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90BD6F-E233-44F7-A217-AA0D55E4642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994</Words>
  <Application>Microsoft Office PowerPoint</Application>
  <PresentationFormat>Custom</PresentationFormat>
  <Paragraphs>158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Calibri</vt:lpstr>
      <vt:lpstr>Aptos</vt:lpstr>
      <vt:lpstr>Arial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MOD7_Niños con padres con enfermedades_Primaria</dc:title>
  <cp:lastModifiedBy>Itzel Gn</cp:lastModifiedBy>
  <cp:revision>13</cp:revision>
  <dcterms:created xsi:type="dcterms:W3CDTF">2006-08-16T00:00:00Z</dcterms:created>
  <dcterms:modified xsi:type="dcterms:W3CDTF">2026-05-13T12:55:59Z</dcterms:modified>
  <dc:identifier>DAHCO5PSBTo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0x01010094E73CBEBA759B44833EA45D5BEE2169</vt:lpwstr>
  </property>
</Properties>
</file>