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6858000" cy="9144000"/>
  <p:embeddedFontLst>
    <p:embeddedFont>
      <p:font typeface="Aptos Bold" panose="020B0604020202020204" charset="0"/>
      <p:regular r:id="rId52"/>
    </p:embeddedFont>
    <p:embeddedFont>
      <p:font typeface="Poppins" panose="00000500000000000000" pitchFamily="2" charset="0"/>
      <p:regular r:id="rId53"/>
      <p:bold r:id="rId54"/>
      <p:italic r:id="rId55"/>
      <p:boldItalic r:id="rId56"/>
    </p:embeddedFont>
    <p:embeddedFont>
      <p:font typeface="Poppins Bold" panose="00000800000000000000" charset="0"/>
      <p:regular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39084D-B937-4A3B-9130-9E40569CBC45}" v="3" dt="2026-04-02T16:10:57.6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undo custSel modSld">
      <pc:chgData name="Itzel Gn" userId="85252ee17ed24939" providerId="LiveId" clId="{46FC08D1-DCF7-4588-9D0D-450B9D630ABE}" dt="2026-04-02T16:10:57.655" v="65"/>
      <pc:docMkLst>
        <pc:docMk/>
      </pc:docMkLst>
      <pc:sldChg chg="modSp mod">
        <pc:chgData name="Itzel Gn" userId="85252ee17ed24939" providerId="LiveId" clId="{46FC08D1-DCF7-4588-9D0D-450B9D630ABE}" dt="2026-04-02T16:08:43.081" v="0" actId="1076"/>
        <pc:sldMkLst>
          <pc:docMk/>
          <pc:sldMk cId="0" sldId="271"/>
        </pc:sldMkLst>
        <pc:grpChg chg="mod">
          <ac:chgData name="Itzel Gn" userId="85252ee17ed24939" providerId="LiveId" clId="{46FC08D1-DCF7-4588-9D0D-450B9D630ABE}" dt="2026-04-02T16:08:43.081" v="0" actId="1076"/>
          <ac:grpSpMkLst>
            <pc:docMk/>
            <pc:sldMk cId="0" sldId="271"/>
            <ac:grpSpMk id="2" creationId="{00000000-0000-0000-0000-000000000000}"/>
          </ac:grpSpMkLst>
        </pc:grpChg>
      </pc:sldChg>
      <pc:sldChg chg="modSp mod">
        <pc:chgData name="Itzel Gn" userId="85252ee17ed24939" providerId="LiveId" clId="{46FC08D1-DCF7-4588-9D0D-450B9D630ABE}" dt="2026-04-02T16:08:58.406" v="1" actId="1076"/>
        <pc:sldMkLst>
          <pc:docMk/>
          <pc:sldMk cId="0" sldId="284"/>
        </pc:sldMkLst>
        <pc:grpChg chg="mod">
          <ac:chgData name="Itzel Gn" userId="85252ee17ed24939" providerId="LiveId" clId="{46FC08D1-DCF7-4588-9D0D-450B9D630ABE}" dt="2026-04-02T16:08:58.406" v="1" actId="1076"/>
          <ac:grpSpMkLst>
            <pc:docMk/>
            <pc:sldMk cId="0" sldId="284"/>
            <ac:grpSpMk id="2" creationId="{00000000-0000-0000-0000-000000000000}"/>
          </ac:grpSpMkLst>
        </pc:grpChg>
      </pc:sldChg>
      <pc:sldChg chg="modSp mod">
        <pc:chgData name="Itzel Gn" userId="85252ee17ed24939" providerId="LiveId" clId="{46FC08D1-DCF7-4588-9D0D-450B9D630ABE}" dt="2026-04-02T16:09:26.003" v="6" actId="1076"/>
        <pc:sldMkLst>
          <pc:docMk/>
          <pc:sldMk cId="0" sldId="294"/>
        </pc:sldMkLst>
        <pc:spChg chg="mod">
          <ac:chgData name="Itzel Gn" userId="85252ee17ed24939" providerId="LiveId" clId="{46FC08D1-DCF7-4588-9D0D-450B9D630ABE}" dt="2026-04-02T16:09:15.557" v="3" actId="1076"/>
          <ac:spMkLst>
            <pc:docMk/>
            <pc:sldMk cId="0" sldId="294"/>
            <ac:spMk id="3" creationId="{00000000-0000-0000-0000-000000000000}"/>
          </ac:spMkLst>
        </pc:spChg>
        <pc:grpChg chg="mod">
          <ac:chgData name="Itzel Gn" userId="85252ee17ed24939" providerId="LiveId" clId="{46FC08D1-DCF7-4588-9D0D-450B9D630ABE}" dt="2026-04-02T16:09:19.083" v="4" actId="1076"/>
          <ac:grpSpMkLst>
            <pc:docMk/>
            <pc:sldMk cId="0" sldId="294"/>
            <ac:grpSpMk id="2" creationId="{00000000-0000-0000-0000-000000000000}"/>
          </ac:grpSpMkLst>
        </pc:grpChg>
        <pc:grpChg chg="mod">
          <ac:chgData name="Itzel Gn" userId="85252ee17ed24939" providerId="LiveId" clId="{46FC08D1-DCF7-4588-9D0D-450B9D630ABE}" dt="2026-04-02T16:09:22.524" v="5" actId="1076"/>
          <ac:grpSpMkLst>
            <pc:docMk/>
            <pc:sldMk cId="0" sldId="294"/>
            <ac:grpSpMk id="5" creationId="{00000000-0000-0000-0000-000000000000}"/>
          </ac:grpSpMkLst>
        </pc:grpChg>
        <pc:grpChg chg="mod">
          <ac:chgData name="Itzel Gn" userId="85252ee17ed24939" providerId="LiveId" clId="{46FC08D1-DCF7-4588-9D0D-450B9D630ABE}" dt="2026-04-02T16:09:26.003" v="6" actId="1076"/>
          <ac:grpSpMkLst>
            <pc:docMk/>
            <pc:sldMk cId="0" sldId="294"/>
            <ac:grpSpMk id="8" creationId="{00000000-0000-0000-0000-000000000000}"/>
          </ac:grpSpMkLst>
        </pc:grpChg>
      </pc:sldChg>
      <pc:sldChg chg="modSp mod">
        <pc:chgData name="Itzel Gn" userId="85252ee17ed24939" providerId="LiveId" clId="{46FC08D1-DCF7-4588-9D0D-450B9D630ABE}" dt="2026-04-02T16:09:33.307" v="25" actId="1036"/>
        <pc:sldMkLst>
          <pc:docMk/>
          <pc:sldMk cId="0" sldId="295"/>
        </pc:sldMkLst>
        <pc:grpChg chg="mod">
          <ac:chgData name="Itzel Gn" userId="85252ee17ed24939" providerId="LiveId" clId="{46FC08D1-DCF7-4588-9D0D-450B9D630ABE}" dt="2026-04-02T16:09:33.307" v="25" actId="1036"/>
          <ac:grpSpMkLst>
            <pc:docMk/>
            <pc:sldMk cId="0" sldId="295"/>
            <ac:grpSpMk id="2" creationId="{00000000-0000-0000-0000-000000000000}"/>
          </ac:grpSpMkLst>
        </pc:grpChg>
      </pc:sldChg>
      <pc:sldChg chg="addSp delSp modSp mod">
        <pc:chgData name="Itzel Gn" userId="85252ee17ed24939" providerId="LiveId" clId="{46FC08D1-DCF7-4588-9D0D-450B9D630ABE}" dt="2026-04-02T16:10:38.268" v="63" actId="20577"/>
        <pc:sldMkLst>
          <pc:docMk/>
          <pc:sldMk cId="0" sldId="297"/>
        </pc:sldMkLst>
        <pc:spChg chg="mod">
          <ac:chgData name="Itzel Gn" userId="85252ee17ed24939" providerId="LiveId" clId="{46FC08D1-DCF7-4588-9D0D-450B9D630ABE}" dt="2026-04-02T16:10:18.581" v="55" actId="1076"/>
          <ac:spMkLst>
            <pc:docMk/>
            <pc:sldMk cId="0" sldId="297"/>
            <ac:spMk id="2" creationId="{00000000-0000-0000-0000-000000000000}"/>
          </ac:spMkLst>
        </pc:spChg>
        <pc:spChg chg="mod">
          <ac:chgData name="Itzel Gn" userId="85252ee17ed24939" providerId="LiveId" clId="{46FC08D1-DCF7-4588-9D0D-450B9D630ABE}" dt="2026-04-02T16:10:38.268" v="63" actId="20577"/>
          <ac:spMkLst>
            <pc:docMk/>
            <pc:sldMk cId="0" sldId="297"/>
            <ac:spMk id="3" creationId="{00000000-0000-0000-0000-000000000000}"/>
          </ac:spMkLst>
        </pc:spChg>
        <pc:spChg chg="mod">
          <ac:chgData name="Itzel Gn" userId="85252ee17ed24939" providerId="LiveId" clId="{46FC08D1-DCF7-4588-9D0D-450B9D630ABE}" dt="2026-04-02T16:09:49.554" v="45" actId="1037"/>
          <ac:spMkLst>
            <pc:docMk/>
            <pc:sldMk cId="0" sldId="297"/>
            <ac:spMk id="4" creationId="{00000000-0000-0000-0000-000000000000}"/>
          </ac:spMkLst>
        </pc:spChg>
        <pc:spChg chg="del">
          <ac:chgData name="Itzel Gn" userId="85252ee17ed24939" providerId="LiveId" clId="{46FC08D1-DCF7-4588-9D0D-450B9D630ABE}" dt="2026-04-02T16:10:11.456" v="51" actId="478"/>
          <ac:spMkLst>
            <pc:docMk/>
            <pc:sldMk cId="0" sldId="297"/>
            <ac:spMk id="19" creationId="{00000000-0000-0000-0000-000000000000}"/>
          </ac:spMkLst>
        </pc:spChg>
        <pc:spChg chg="mod">
          <ac:chgData name="Itzel Gn" userId="85252ee17ed24939" providerId="LiveId" clId="{46FC08D1-DCF7-4588-9D0D-450B9D630ABE}" dt="2026-04-02T16:10:31.270" v="61" actId="1038"/>
          <ac:spMkLst>
            <pc:docMk/>
            <pc:sldMk cId="0" sldId="297"/>
            <ac:spMk id="20" creationId="{00000000-0000-0000-0000-000000000000}"/>
          </ac:spMkLst>
        </pc:spChg>
        <pc:spChg chg="mod">
          <ac:chgData name="Itzel Gn" userId="85252ee17ed24939" providerId="LiveId" clId="{46FC08D1-DCF7-4588-9D0D-450B9D630ABE}" dt="2026-04-02T16:10:22.878" v="57" actId="1076"/>
          <ac:spMkLst>
            <pc:docMk/>
            <pc:sldMk cId="0" sldId="297"/>
            <ac:spMk id="23" creationId="{00000000-0000-0000-0000-000000000000}"/>
          </ac:spMkLst>
        </pc:spChg>
        <pc:spChg chg="del mod">
          <ac:chgData name="Itzel Gn" userId="85252ee17ed24939" providerId="LiveId" clId="{46FC08D1-DCF7-4588-9D0D-450B9D630ABE}" dt="2026-04-02T16:09:57.182" v="48" actId="478"/>
          <ac:spMkLst>
            <pc:docMk/>
            <pc:sldMk cId="0" sldId="297"/>
            <ac:spMk id="24" creationId="{00000000-0000-0000-0000-000000000000}"/>
          </ac:spMkLst>
        </pc:spChg>
        <pc:spChg chg="add mod">
          <ac:chgData name="Itzel Gn" userId="85252ee17ed24939" providerId="LiveId" clId="{46FC08D1-DCF7-4588-9D0D-450B9D630ABE}" dt="2026-04-02T16:10:06.672" v="50" actId="571"/>
          <ac:spMkLst>
            <pc:docMk/>
            <pc:sldMk cId="0" sldId="297"/>
            <ac:spMk id="25" creationId="{05F18F41-33A4-E929-1C20-C200D50A5715}"/>
          </ac:spMkLst>
        </pc:spChg>
        <pc:spChg chg="add mod">
          <ac:chgData name="Itzel Gn" userId="85252ee17ed24939" providerId="LiveId" clId="{46FC08D1-DCF7-4588-9D0D-450B9D630ABE}" dt="2026-04-02T16:10:27.322" v="58" actId="571"/>
          <ac:spMkLst>
            <pc:docMk/>
            <pc:sldMk cId="0" sldId="297"/>
            <ac:spMk id="26" creationId="{E1DEC1D3-0104-355F-FD8E-697D7A32D51B}"/>
          </ac:spMkLst>
        </pc:spChg>
      </pc:sldChg>
      <pc:sldChg chg="modSp mod">
        <pc:chgData name="Itzel Gn" userId="85252ee17ed24939" providerId="LiveId" clId="{46FC08D1-DCF7-4588-9D0D-450B9D630ABE}" dt="2026-04-02T16:09:43.049" v="40" actId="1036"/>
        <pc:sldMkLst>
          <pc:docMk/>
          <pc:sldMk cId="0" sldId="298"/>
        </pc:sldMkLst>
        <pc:grpChg chg="mod">
          <ac:chgData name="Itzel Gn" userId="85252ee17ed24939" providerId="LiveId" clId="{46FC08D1-DCF7-4588-9D0D-450B9D630ABE}" dt="2026-04-02T16:09:43.049" v="40" actId="1036"/>
          <ac:grpSpMkLst>
            <pc:docMk/>
            <pc:sldMk cId="0" sldId="298"/>
            <ac:grpSpMk id="2" creationId="{00000000-0000-0000-0000-000000000000}"/>
          </ac:grpSpMkLst>
        </pc:grpChg>
      </pc:sldChg>
      <pc:sldChg chg="addSp delSp modSp mod">
        <pc:chgData name="Itzel Gn" userId="85252ee17ed24939" providerId="LiveId" clId="{46FC08D1-DCF7-4588-9D0D-450B9D630ABE}" dt="2026-04-02T16:10:57.655" v="65"/>
        <pc:sldMkLst>
          <pc:docMk/>
          <pc:sldMk cId="0" sldId="305"/>
        </pc:sldMkLst>
        <pc:spChg chg="del">
          <ac:chgData name="Itzel Gn" userId="85252ee17ed24939" providerId="LiveId" clId="{46FC08D1-DCF7-4588-9D0D-450B9D630ABE}" dt="2026-04-02T16:10:46.214" v="64" actId="478"/>
          <ac:spMkLst>
            <pc:docMk/>
            <pc:sldMk cId="0" sldId="305"/>
            <ac:spMk id="2" creationId="{00000000-0000-0000-0000-000000000000}"/>
          </ac:spMkLst>
        </pc:spChg>
        <pc:picChg chg="add mod">
          <ac:chgData name="Itzel Gn" userId="85252ee17ed24939" providerId="LiveId" clId="{46FC08D1-DCF7-4588-9D0D-450B9D630ABE}" dt="2026-04-02T16:10:57.655" v="65"/>
          <ac:picMkLst>
            <pc:docMk/>
            <pc:sldMk cId="0" sldId="305"/>
            <ac:picMk id="3" creationId="{20F84906-DBCE-B1E4-FDDB-6384C56BD83E}"/>
          </ac:picMkLst>
        </pc:picChg>
        <pc:picChg chg="add mod">
          <ac:chgData name="Itzel Gn" userId="85252ee17ed24939" providerId="LiveId" clId="{46FC08D1-DCF7-4588-9D0D-450B9D630ABE}" dt="2026-04-02T16:10:57.655" v="65"/>
          <ac:picMkLst>
            <pc:docMk/>
            <pc:sldMk cId="0" sldId="305"/>
            <ac:picMk id="4" creationId="{7C0DE591-2640-DC47-6B51-FB18EF4D0B2C}"/>
          </ac:picMkLst>
        </pc:picChg>
        <pc:picChg chg="add mod">
          <ac:chgData name="Itzel Gn" userId="85252ee17ed24939" providerId="LiveId" clId="{46FC08D1-DCF7-4588-9D0D-450B9D630ABE}" dt="2026-04-02T16:10:57.655" v="65"/>
          <ac:picMkLst>
            <pc:docMk/>
            <pc:sldMk cId="0" sldId="305"/>
            <ac:picMk id="5" creationId="{2CE2955F-32BC-040F-C3DA-50D4A7303465}"/>
          </ac:picMkLst>
        </pc:picChg>
        <pc:picChg chg="add mod">
          <ac:chgData name="Itzel Gn" userId="85252ee17ed24939" providerId="LiveId" clId="{46FC08D1-DCF7-4588-9D0D-450B9D630ABE}" dt="2026-04-02T16:10:57.655" v="65"/>
          <ac:picMkLst>
            <pc:docMk/>
            <pc:sldMk cId="0" sldId="305"/>
            <ac:picMk id="6" creationId="{3BC8B075-BAC0-E911-A919-5416CCAE2CC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03848" y="467096"/>
            <a:ext cx="11680304" cy="9562821"/>
            <a:chOff x="0" y="0"/>
            <a:chExt cx="11606543" cy="95024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06530" cy="9502546"/>
            </a:xfrm>
            <a:custGeom>
              <a:avLst/>
              <a:gdLst/>
              <a:ahLst/>
              <a:cxnLst/>
              <a:rect l="l" t="t" r="r" b="b"/>
              <a:pathLst>
                <a:path w="11606530" h="9502546">
                  <a:moveTo>
                    <a:pt x="0" y="4751274"/>
                  </a:moveTo>
                  <a:cubicBezTo>
                    <a:pt x="0" y="2127231"/>
                    <a:pt x="2598166" y="0"/>
                    <a:pt x="5803265" y="0"/>
                  </a:cubicBezTo>
                  <a:cubicBezTo>
                    <a:pt x="9008364" y="0"/>
                    <a:pt x="11606530" y="2127231"/>
                    <a:pt x="11606530" y="4751274"/>
                  </a:cubicBezTo>
                  <a:cubicBezTo>
                    <a:pt x="11606530" y="7375317"/>
                    <a:pt x="9008364" y="9502546"/>
                    <a:pt x="5803265" y="9502546"/>
                  </a:cubicBezTo>
                  <a:cubicBezTo>
                    <a:pt x="2598166" y="9502546"/>
                    <a:pt x="0" y="7375188"/>
                    <a:pt x="0" y="475127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003416" y="242498"/>
            <a:ext cx="8556867" cy="3581400"/>
            <a:chOff x="0" y="0"/>
            <a:chExt cx="8113178" cy="33956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13173" cy="3395695"/>
            </a:xfrm>
            <a:custGeom>
              <a:avLst/>
              <a:gdLst/>
              <a:ahLst/>
              <a:cxnLst/>
              <a:rect l="l" t="t" r="r" b="b"/>
              <a:pathLst>
                <a:path w="8113173" h="3395695">
                  <a:moveTo>
                    <a:pt x="0" y="0"/>
                  </a:moveTo>
                  <a:lnTo>
                    <a:pt x="8113173" y="0"/>
                  </a:lnTo>
                  <a:lnTo>
                    <a:pt x="8113173" y="3395695"/>
                  </a:lnTo>
                  <a:lnTo>
                    <a:pt x="0" y="33956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311" r="-208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8113178" cy="338617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7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8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Uso de medios digitales y salud mental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6390473" y="3823898"/>
            <a:ext cx="5507054" cy="5117287"/>
          </a:xfrm>
          <a:custGeom>
            <a:avLst/>
            <a:gdLst/>
            <a:ahLst/>
            <a:cxnLst/>
            <a:rect l="l" t="t" r="r" b="b"/>
            <a:pathLst>
              <a:path w="5507054" h="5117287">
                <a:moveTo>
                  <a:pt x="0" y="0"/>
                </a:moveTo>
                <a:lnTo>
                  <a:pt x="5507054" y="0"/>
                </a:lnTo>
                <a:lnTo>
                  <a:pt x="5507054" y="5117286"/>
                </a:lnTo>
                <a:lnTo>
                  <a:pt x="0" y="51172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" b="-2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471988" y="9450882"/>
            <a:ext cx="9344025" cy="453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Primaria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14136" y="5824116"/>
            <a:ext cx="7259742" cy="4344289"/>
            <a:chOff x="0" y="0"/>
            <a:chExt cx="6883311" cy="4119029"/>
          </a:xfrm>
        </p:grpSpPr>
        <p:sp>
          <p:nvSpPr>
            <p:cNvPr id="3" name="Freeform 3" descr="A couple of girls sitting on a couch looking at a tablet  AI-generated content may be incorrect."/>
            <p:cNvSpPr/>
            <p:nvPr/>
          </p:nvSpPr>
          <p:spPr>
            <a:xfrm>
              <a:off x="0" y="0"/>
              <a:ext cx="6883273" cy="4118991"/>
            </a:xfrm>
            <a:custGeom>
              <a:avLst/>
              <a:gdLst/>
              <a:ahLst/>
              <a:cxnLst/>
              <a:rect l="l" t="t" r="r" b="b"/>
              <a:pathLst>
                <a:path w="6883273" h="4118991">
                  <a:moveTo>
                    <a:pt x="0" y="0"/>
                  </a:moveTo>
                  <a:lnTo>
                    <a:pt x="6883273" y="0"/>
                  </a:lnTo>
                  <a:lnTo>
                    <a:pt x="6883273" y="4118991"/>
                  </a:lnTo>
                  <a:lnTo>
                    <a:pt x="0" y="4118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7150" b="-1293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35912" y="793166"/>
            <a:ext cx="6616175" cy="500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¿Por qué estudiar este modulo?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20253" y="1855393"/>
            <a:ext cx="10447493" cy="170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medios digitales como móviles, tabletas, videojuegos y redes te ayudan a jugar, aprender y estar en contacto con otros. Pero también pueden afectar tu descanso, tu concentración y tus emociones.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90583" y="4382016"/>
            <a:ext cx="9106835" cy="1284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Aquí vamos a descubrir cómo usarlos de una forma que te haga sentir bien, cuidando tu salud y tu tiempo.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46245" y="914425"/>
            <a:ext cx="7619768" cy="531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4"/>
              </a:lnSpc>
            </a:pPr>
            <a:r>
              <a:rPr lang="en-US" sz="31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48911" y="2014950"/>
            <a:ext cx="769947" cy="72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0"/>
              </a:lnSpc>
            </a:pPr>
            <a:r>
              <a:rPr lang="en-US" sz="4392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 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01522" y="2035260"/>
            <a:ext cx="4605562" cy="90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8"/>
              </a:lnSpc>
            </a:pPr>
            <a:r>
              <a:rPr lang="en-US" sz="282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sobre cómo usas los medios digitales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8911" y="3513172"/>
            <a:ext cx="877800" cy="72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0"/>
              </a:lnSpc>
            </a:pPr>
            <a:r>
              <a:rPr lang="en-US" sz="4392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 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01522" y="3533483"/>
            <a:ext cx="4853596" cy="90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8"/>
              </a:lnSpc>
            </a:pPr>
            <a:r>
              <a:rPr lang="en-US" sz="282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Descubrir qué cosas son positivas y cuáles no tanto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98584" y="5011409"/>
            <a:ext cx="884986" cy="72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0"/>
              </a:lnSpc>
            </a:pPr>
            <a:r>
              <a:rPr lang="en-US" sz="4392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 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01522" y="5053290"/>
            <a:ext cx="6266335" cy="90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8"/>
              </a:lnSpc>
            </a:pPr>
            <a:r>
              <a:rPr lang="en-US" sz="282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 por qué es importante descansar de las pantallas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01530" y="6735102"/>
            <a:ext cx="971254" cy="72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0"/>
              </a:lnSpc>
            </a:pPr>
            <a:r>
              <a:rPr lang="en-US" sz="4392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92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1522" y="6776983"/>
            <a:ext cx="5921246" cy="90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8"/>
              </a:lnSpc>
            </a:pPr>
            <a:r>
              <a:rPr lang="en-US" sz="282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Encontrar formas de usarlos con equilibrio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01530" y="8233339"/>
            <a:ext cx="917342" cy="72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0"/>
              </a:lnSpc>
            </a:pPr>
            <a:r>
              <a:rPr lang="en-US" sz="4392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 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01522" y="8275206"/>
            <a:ext cx="5533016" cy="90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8"/>
              </a:lnSpc>
            </a:pPr>
            <a:r>
              <a:rPr lang="en-US" sz="282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tus propios hábitos saludables para sentirte mejor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181700" y="1728093"/>
            <a:ext cx="5672525" cy="6160737"/>
          </a:xfrm>
          <a:custGeom>
            <a:avLst/>
            <a:gdLst/>
            <a:ahLst/>
            <a:cxnLst/>
            <a:rect l="l" t="t" r="r" b="b"/>
            <a:pathLst>
              <a:path w="5672525" h="6160737">
                <a:moveTo>
                  <a:pt x="0" y="0"/>
                </a:moveTo>
                <a:lnTo>
                  <a:pt x="5672525" y="0"/>
                </a:lnTo>
                <a:lnTo>
                  <a:pt x="5672525" y="6160737"/>
                </a:lnTo>
                <a:lnTo>
                  <a:pt x="0" y="6160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" b="-16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41241" y="3397523"/>
            <a:ext cx="3228979" cy="3228979"/>
            <a:chOff x="0" y="0"/>
            <a:chExt cx="3061551" cy="3061551"/>
          </a:xfrm>
        </p:grpSpPr>
        <p:sp>
          <p:nvSpPr>
            <p:cNvPr id="3" name="Freeform 3"/>
            <p:cNvSpPr/>
            <p:nvPr/>
          </p:nvSpPr>
          <p:spPr>
            <a:xfrm>
              <a:off x="13589" y="13589"/>
              <a:ext cx="3034411" cy="3034411"/>
            </a:xfrm>
            <a:custGeom>
              <a:avLst/>
              <a:gdLst/>
              <a:ahLst/>
              <a:cxnLst/>
              <a:rect l="l" t="t" r="r" b="b"/>
              <a:pathLst>
                <a:path w="3034411" h="3034411">
                  <a:moveTo>
                    <a:pt x="0" y="1517142"/>
                  </a:moveTo>
                  <a:cubicBezTo>
                    <a:pt x="0" y="679196"/>
                    <a:pt x="679196" y="0"/>
                    <a:pt x="1517142" y="0"/>
                  </a:cubicBezTo>
                  <a:cubicBezTo>
                    <a:pt x="2355088" y="0"/>
                    <a:pt x="3034411" y="679196"/>
                    <a:pt x="3034411" y="1517142"/>
                  </a:cubicBezTo>
                  <a:cubicBezTo>
                    <a:pt x="3034411" y="2355088"/>
                    <a:pt x="2355088" y="3034411"/>
                    <a:pt x="1517142" y="3034411"/>
                  </a:cubicBezTo>
                  <a:cubicBezTo>
                    <a:pt x="679196" y="3034411"/>
                    <a:pt x="0" y="2355088"/>
                    <a:pt x="0" y="151714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3061589" cy="3061589"/>
            </a:xfrm>
            <a:custGeom>
              <a:avLst/>
              <a:gdLst/>
              <a:ahLst/>
              <a:cxnLst/>
              <a:rect l="l" t="t" r="r" b="b"/>
              <a:pathLst>
                <a:path w="3061589" h="3061589">
                  <a:moveTo>
                    <a:pt x="0" y="1530731"/>
                  </a:moveTo>
                  <a:cubicBezTo>
                    <a:pt x="0" y="685292"/>
                    <a:pt x="685292" y="0"/>
                    <a:pt x="1530731" y="0"/>
                  </a:cubicBezTo>
                  <a:lnTo>
                    <a:pt x="1530731" y="13589"/>
                  </a:lnTo>
                  <a:lnTo>
                    <a:pt x="1530731" y="0"/>
                  </a:lnTo>
                  <a:cubicBezTo>
                    <a:pt x="2376170" y="0"/>
                    <a:pt x="3061589" y="685292"/>
                    <a:pt x="3061589" y="1530731"/>
                  </a:cubicBezTo>
                  <a:cubicBezTo>
                    <a:pt x="3061589" y="2376170"/>
                    <a:pt x="2376170" y="3061589"/>
                    <a:pt x="1530731" y="3061589"/>
                  </a:cubicBezTo>
                  <a:lnTo>
                    <a:pt x="1530731" y="3048000"/>
                  </a:lnTo>
                  <a:lnTo>
                    <a:pt x="1530731" y="3061589"/>
                  </a:lnTo>
                  <a:cubicBezTo>
                    <a:pt x="685292" y="3061589"/>
                    <a:pt x="0" y="2376170"/>
                    <a:pt x="0" y="1530731"/>
                  </a:cubicBezTo>
                  <a:lnTo>
                    <a:pt x="13589" y="1530731"/>
                  </a:lnTo>
                  <a:lnTo>
                    <a:pt x="25019" y="1538097"/>
                  </a:lnTo>
                  <a:cubicBezTo>
                    <a:pt x="21717" y="1543177"/>
                    <a:pt x="15621" y="1545463"/>
                    <a:pt x="9779" y="1543812"/>
                  </a:cubicBezTo>
                  <a:cubicBezTo>
                    <a:pt x="3937" y="1542161"/>
                    <a:pt x="0" y="1536827"/>
                    <a:pt x="0" y="1530731"/>
                  </a:cubicBezTo>
                  <a:moveTo>
                    <a:pt x="27051" y="1530731"/>
                  </a:moveTo>
                  <a:lnTo>
                    <a:pt x="13589" y="1530731"/>
                  </a:lnTo>
                  <a:lnTo>
                    <a:pt x="2159" y="1523365"/>
                  </a:lnTo>
                  <a:cubicBezTo>
                    <a:pt x="5461" y="1518285"/>
                    <a:pt x="11557" y="1515999"/>
                    <a:pt x="17399" y="1517650"/>
                  </a:cubicBezTo>
                  <a:cubicBezTo>
                    <a:pt x="23241" y="1519301"/>
                    <a:pt x="27178" y="1524635"/>
                    <a:pt x="27178" y="1530604"/>
                  </a:cubicBezTo>
                  <a:cubicBezTo>
                    <a:pt x="27178" y="2361057"/>
                    <a:pt x="700405" y="3034284"/>
                    <a:pt x="1530858" y="3034284"/>
                  </a:cubicBezTo>
                  <a:cubicBezTo>
                    <a:pt x="2361311" y="3034284"/>
                    <a:pt x="3034538" y="2361057"/>
                    <a:pt x="3034538" y="1530604"/>
                  </a:cubicBezTo>
                  <a:lnTo>
                    <a:pt x="3048000" y="1530604"/>
                  </a:lnTo>
                  <a:lnTo>
                    <a:pt x="3034411" y="1530604"/>
                  </a:lnTo>
                  <a:cubicBezTo>
                    <a:pt x="3034411" y="700151"/>
                    <a:pt x="2361184" y="26924"/>
                    <a:pt x="1530731" y="26924"/>
                  </a:cubicBezTo>
                  <a:lnTo>
                    <a:pt x="1530731" y="13589"/>
                  </a:lnTo>
                  <a:lnTo>
                    <a:pt x="1530731" y="27051"/>
                  </a:lnTo>
                  <a:cubicBezTo>
                    <a:pt x="700278" y="27051"/>
                    <a:pt x="27051" y="700278"/>
                    <a:pt x="27051" y="1530731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8155912" y="3920606"/>
            <a:ext cx="874649" cy="1222894"/>
          </a:xfrm>
          <a:custGeom>
            <a:avLst/>
            <a:gdLst/>
            <a:ahLst/>
            <a:cxnLst/>
            <a:rect l="l" t="t" r="r" b="b"/>
            <a:pathLst>
              <a:path w="874649" h="1222894">
                <a:moveTo>
                  <a:pt x="0" y="0"/>
                </a:moveTo>
                <a:lnTo>
                  <a:pt x="874650" y="0"/>
                </a:lnTo>
                <a:lnTo>
                  <a:pt x="874650" y="1222894"/>
                </a:lnTo>
                <a:lnTo>
                  <a:pt x="0" y="1222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1" r="-15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030562" y="3715938"/>
            <a:ext cx="1098419" cy="1269480"/>
          </a:xfrm>
          <a:custGeom>
            <a:avLst/>
            <a:gdLst/>
            <a:ahLst/>
            <a:cxnLst/>
            <a:rect l="l" t="t" r="r" b="b"/>
            <a:pathLst>
              <a:path w="1098419" h="1269480">
                <a:moveTo>
                  <a:pt x="0" y="0"/>
                </a:moveTo>
                <a:lnTo>
                  <a:pt x="1098418" y="0"/>
                </a:lnTo>
                <a:lnTo>
                  <a:pt x="1098418" y="1269480"/>
                </a:lnTo>
                <a:lnTo>
                  <a:pt x="0" y="1269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87" r="-48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8613429" y="5071143"/>
            <a:ext cx="1061142" cy="1249415"/>
          </a:xfrm>
          <a:custGeom>
            <a:avLst/>
            <a:gdLst/>
            <a:ahLst/>
            <a:cxnLst/>
            <a:rect l="l" t="t" r="r" b="b"/>
            <a:pathLst>
              <a:path w="1061142" h="1249415">
                <a:moveTo>
                  <a:pt x="0" y="0"/>
                </a:moveTo>
                <a:lnTo>
                  <a:pt x="1061142" y="0"/>
                </a:lnTo>
                <a:lnTo>
                  <a:pt x="1061142" y="1249415"/>
                </a:lnTo>
                <a:lnTo>
                  <a:pt x="0" y="1249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3" r="-10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1996674" y="3337368"/>
            <a:ext cx="3442113" cy="2173638"/>
            <a:chOff x="0" y="0"/>
            <a:chExt cx="3263633" cy="2060931"/>
          </a:xfrm>
        </p:grpSpPr>
        <p:sp>
          <p:nvSpPr>
            <p:cNvPr id="9" name="Freeform 9"/>
            <p:cNvSpPr/>
            <p:nvPr/>
          </p:nvSpPr>
          <p:spPr>
            <a:xfrm>
              <a:off x="13589" y="13589"/>
              <a:ext cx="3236468" cy="2033778"/>
            </a:xfrm>
            <a:custGeom>
              <a:avLst/>
              <a:gdLst/>
              <a:ahLst/>
              <a:cxnLst/>
              <a:rect l="l" t="t" r="r" b="b"/>
              <a:pathLst>
                <a:path w="3236468" h="2033778">
                  <a:moveTo>
                    <a:pt x="0" y="338963"/>
                  </a:moveTo>
                  <a:cubicBezTo>
                    <a:pt x="0" y="151765"/>
                    <a:pt x="152527" y="0"/>
                    <a:pt x="340614" y="0"/>
                  </a:cubicBezTo>
                  <a:lnTo>
                    <a:pt x="2895854" y="0"/>
                  </a:lnTo>
                  <a:cubicBezTo>
                    <a:pt x="3083941" y="0"/>
                    <a:pt x="3236468" y="151765"/>
                    <a:pt x="3236468" y="338963"/>
                  </a:cubicBezTo>
                  <a:lnTo>
                    <a:pt x="3236468" y="1694815"/>
                  </a:lnTo>
                  <a:cubicBezTo>
                    <a:pt x="3236468" y="1882013"/>
                    <a:pt x="3083941" y="2033778"/>
                    <a:pt x="2895854" y="2033778"/>
                  </a:cubicBezTo>
                  <a:lnTo>
                    <a:pt x="340614" y="2033778"/>
                  </a:lnTo>
                  <a:cubicBezTo>
                    <a:pt x="152527" y="2033778"/>
                    <a:pt x="0" y="1882013"/>
                    <a:pt x="0" y="1694815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3263646" cy="2060956"/>
            </a:xfrm>
            <a:custGeom>
              <a:avLst/>
              <a:gdLst/>
              <a:ahLst/>
              <a:cxnLst/>
              <a:rect l="l" t="t" r="r" b="b"/>
              <a:pathLst>
                <a:path w="3263646" h="2060956">
                  <a:moveTo>
                    <a:pt x="0" y="352552"/>
                  </a:moveTo>
                  <a:cubicBezTo>
                    <a:pt x="0" y="157734"/>
                    <a:pt x="158623" y="0"/>
                    <a:pt x="354203" y="0"/>
                  </a:cubicBezTo>
                  <a:lnTo>
                    <a:pt x="2909443" y="0"/>
                  </a:lnTo>
                  <a:lnTo>
                    <a:pt x="2909443" y="13589"/>
                  </a:lnTo>
                  <a:lnTo>
                    <a:pt x="2909443" y="0"/>
                  </a:lnTo>
                  <a:cubicBezTo>
                    <a:pt x="3105023" y="0"/>
                    <a:pt x="3263646" y="157734"/>
                    <a:pt x="3263646" y="352552"/>
                  </a:cubicBezTo>
                  <a:lnTo>
                    <a:pt x="3250057" y="352552"/>
                  </a:lnTo>
                  <a:lnTo>
                    <a:pt x="3263646" y="352552"/>
                  </a:lnTo>
                  <a:lnTo>
                    <a:pt x="3263646" y="1708404"/>
                  </a:lnTo>
                  <a:lnTo>
                    <a:pt x="3250057" y="1708404"/>
                  </a:lnTo>
                  <a:lnTo>
                    <a:pt x="3263646" y="1708404"/>
                  </a:lnTo>
                  <a:cubicBezTo>
                    <a:pt x="3263646" y="1903222"/>
                    <a:pt x="3105023" y="2060956"/>
                    <a:pt x="2909443" y="2060956"/>
                  </a:cubicBezTo>
                  <a:lnTo>
                    <a:pt x="2909443" y="2047367"/>
                  </a:lnTo>
                  <a:lnTo>
                    <a:pt x="2909443" y="2060956"/>
                  </a:lnTo>
                  <a:lnTo>
                    <a:pt x="354203" y="2060956"/>
                  </a:lnTo>
                  <a:lnTo>
                    <a:pt x="354203" y="2047367"/>
                  </a:lnTo>
                  <a:lnTo>
                    <a:pt x="354203" y="2060956"/>
                  </a:lnTo>
                  <a:cubicBezTo>
                    <a:pt x="158623" y="2060956"/>
                    <a:pt x="0" y="1903095"/>
                    <a:pt x="0" y="1708404"/>
                  </a:cubicBezTo>
                  <a:lnTo>
                    <a:pt x="0" y="352552"/>
                  </a:lnTo>
                  <a:lnTo>
                    <a:pt x="13589" y="352552"/>
                  </a:lnTo>
                  <a:lnTo>
                    <a:pt x="0" y="352552"/>
                  </a:lnTo>
                  <a:moveTo>
                    <a:pt x="27051" y="352552"/>
                  </a:moveTo>
                  <a:lnTo>
                    <a:pt x="27051" y="1708404"/>
                  </a:lnTo>
                  <a:lnTo>
                    <a:pt x="13589" y="1708404"/>
                  </a:lnTo>
                  <a:lnTo>
                    <a:pt x="27051" y="1708404"/>
                  </a:lnTo>
                  <a:cubicBezTo>
                    <a:pt x="27051" y="1888109"/>
                    <a:pt x="173482" y="2033778"/>
                    <a:pt x="354203" y="2033778"/>
                  </a:cubicBezTo>
                  <a:lnTo>
                    <a:pt x="2909443" y="2033778"/>
                  </a:lnTo>
                  <a:cubicBezTo>
                    <a:pt x="3090164" y="2033778"/>
                    <a:pt x="3236595" y="1887982"/>
                    <a:pt x="3236595" y="1708404"/>
                  </a:cubicBezTo>
                  <a:lnTo>
                    <a:pt x="3236595" y="352552"/>
                  </a:lnTo>
                  <a:cubicBezTo>
                    <a:pt x="3236595" y="172847"/>
                    <a:pt x="3090164" y="27178"/>
                    <a:pt x="2909443" y="27178"/>
                  </a:cubicBezTo>
                  <a:lnTo>
                    <a:pt x="354203" y="27178"/>
                  </a:lnTo>
                  <a:lnTo>
                    <a:pt x="354203" y="13589"/>
                  </a:lnTo>
                  <a:lnTo>
                    <a:pt x="354203" y="27051"/>
                  </a:lnTo>
                  <a:cubicBezTo>
                    <a:pt x="173482" y="27051"/>
                    <a:pt x="27051" y="172847"/>
                    <a:pt x="27051" y="352552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263633" cy="208950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gusta hacer con ellos?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-1650600">
            <a:off x="10766185" y="4704709"/>
            <a:ext cx="133449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3" name="Group 13"/>
          <p:cNvGrpSpPr/>
          <p:nvPr/>
        </p:nvGrpSpPr>
        <p:grpSpPr>
          <a:xfrm>
            <a:off x="7422950" y="666351"/>
            <a:ext cx="3442113" cy="2173638"/>
            <a:chOff x="0" y="0"/>
            <a:chExt cx="3263633" cy="2060931"/>
          </a:xfrm>
        </p:grpSpPr>
        <p:sp>
          <p:nvSpPr>
            <p:cNvPr id="14" name="Freeform 14"/>
            <p:cNvSpPr/>
            <p:nvPr/>
          </p:nvSpPr>
          <p:spPr>
            <a:xfrm>
              <a:off x="13589" y="13589"/>
              <a:ext cx="3236468" cy="2033778"/>
            </a:xfrm>
            <a:custGeom>
              <a:avLst/>
              <a:gdLst/>
              <a:ahLst/>
              <a:cxnLst/>
              <a:rect l="l" t="t" r="r" b="b"/>
              <a:pathLst>
                <a:path w="3236468" h="2033778">
                  <a:moveTo>
                    <a:pt x="0" y="338963"/>
                  </a:moveTo>
                  <a:cubicBezTo>
                    <a:pt x="0" y="151765"/>
                    <a:pt x="152527" y="0"/>
                    <a:pt x="340614" y="0"/>
                  </a:cubicBezTo>
                  <a:lnTo>
                    <a:pt x="2895854" y="0"/>
                  </a:lnTo>
                  <a:cubicBezTo>
                    <a:pt x="3083941" y="0"/>
                    <a:pt x="3236468" y="151765"/>
                    <a:pt x="3236468" y="338963"/>
                  </a:cubicBezTo>
                  <a:lnTo>
                    <a:pt x="3236468" y="1694815"/>
                  </a:lnTo>
                  <a:cubicBezTo>
                    <a:pt x="3236468" y="1882013"/>
                    <a:pt x="3083941" y="2033778"/>
                    <a:pt x="2895854" y="2033778"/>
                  </a:cubicBezTo>
                  <a:lnTo>
                    <a:pt x="340614" y="2033778"/>
                  </a:lnTo>
                  <a:cubicBezTo>
                    <a:pt x="152527" y="2033778"/>
                    <a:pt x="0" y="1882013"/>
                    <a:pt x="0" y="1694815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3263646" cy="2060956"/>
            </a:xfrm>
            <a:custGeom>
              <a:avLst/>
              <a:gdLst/>
              <a:ahLst/>
              <a:cxnLst/>
              <a:rect l="l" t="t" r="r" b="b"/>
              <a:pathLst>
                <a:path w="3263646" h="2060956">
                  <a:moveTo>
                    <a:pt x="0" y="352552"/>
                  </a:moveTo>
                  <a:cubicBezTo>
                    <a:pt x="0" y="157734"/>
                    <a:pt x="158623" y="0"/>
                    <a:pt x="354203" y="0"/>
                  </a:cubicBezTo>
                  <a:lnTo>
                    <a:pt x="2909443" y="0"/>
                  </a:lnTo>
                  <a:lnTo>
                    <a:pt x="2909443" y="13589"/>
                  </a:lnTo>
                  <a:lnTo>
                    <a:pt x="2909443" y="0"/>
                  </a:lnTo>
                  <a:cubicBezTo>
                    <a:pt x="3105023" y="0"/>
                    <a:pt x="3263646" y="157734"/>
                    <a:pt x="3263646" y="352552"/>
                  </a:cubicBezTo>
                  <a:lnTo>
                    <a:pt x="3250057" y="352552"/>
                  </a:lnTo>
                  <a:lnTo>
                    <a:pt x="3263646" y="352552"/>
                  </a:lnTo>
                  <a:lnTo>
                    <a:pt x="3263646" y="1708404"/>
                  </a:lnTo>
                  <a:lnTo>
                    <a:pt x="3250057" y="1708404"/>
                  </a:lnTo>
                  <a:lnTo>
                    <a:pt x="3263646" y="1708404"/>
                  </a:lnTo>
                  <a:cubicBezTo>
                    <a:pt x="3263646" y="1903222"/>
                    <a:pt x="3105023" y="2060956"/>
                    <a:pt x="2909443" y="2060956"/>
                  </a:cubicBezTo>
                  <a:lnTo>
                    <a:pt x="2909443" y="2047367"/>
                  </a:lnTo>
                  <a:lnTo>
                    <a:pt x="2909443" y="2060956"/>
                  </a:lnTo>
                  <a:lnTo>
                    <a:pt x="354203" y="2060956"/>
                  </a:lnTo>
                  <a:lnTo>
                    <a:pt x="354203" y="2047367"/>
                  </a:lnTo>
                  <a:lnTo>
                    <a:pt x="354203" y="2060956"/>
                  </a:lnTo>
                  <a:cubicBezTo>
                    <a:pt x="158623" y="2060956"/>
                    <a:pt x="0" y="1903095"/>
                    <a:pt x="0" y="1708404"/>
                  </a:cubicBezTo>
                  <a:lnTo>
                    <a:pt x="0" y="352552"/>
                  </a:lnTo>
                  <a:lnTo>
                    <a:pt x="13589" y="352552"/>
                  </a:lnTo>
                  <a:lnTo>
                    <a:pt x="0" y="352552"/>
                  </a:lnTo>
                  <a:moveTo>
                    <a:pt x="27051" y="352552"/>
                  </a:moveTo>
                  <a:lnTo>
                    <a:pt x="27051" y="1708404"/>
                  </a:lnTo>
                  <a:lnTo>
                    <a:pt x="13589" y="1708404"/>
                  </a:lnTo>
                  <a:lnTo>
                    <a:pt x="27051" y="1708404"/>
                  </a:lnTo>
                  <a:cubicBezTo>
                    <a:pt x="27051" y="1888109"/>
                    <a:pt x="173482" y="2033778"/>
                    <a:pt x="354203" y="2033778"/>
                  </a:cubicBezTo>
                  <a:lnTo>
                    <a:pt x="2909443" y="2033778"/>
                  </a:lnTo>
                  <a:cubicBezTo>
                    <a:pt x="3090164" y="2033778"/>
                    <a:pt x="3236595" y="1887982"/>
                    <a:pt x="3236595" y="1708404"/>
                  </a:cubicBezTo>
                  <a:lnTo>
                    <a:pt x="3236595" y="352552"/>
                  </a:lnTo>
                  <a:cubicBezTo>
                    <a:pt x="3236595" y="172847"/>
                    <a:pt x="3090164" y="27178"/>
                    <a:pt x="2909443" y="27178"/>
                  </a:cubicBezTo>
                  <a:lnTo>
                    <a:pt x="354203" y="27178"/>
                  </a:lnTo>
                  <a:lnTo>
                    <a:pt x="354203" y="13589"/>
                  </a:lnTo>
                  <a:lnTo>
                    <a:pt x="354203" y="27051"/>
                  </a:lnTo>
                  <a:cubicBezTo>
                    <a:pt x="173482" y="27051"/>
                    <a:pt x="27051" y="172847"/>
                    <a:pt x="27051" y="352552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3263633" cy="208950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medios usas cada día?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 rot="-6171420">
            <a:off x="8884615" y="3105361"/>
            <a:ext cx="630494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3550497" y="3337368"/>
            <a:ext cx="3442113" cy="2173638"/>
            <a:chOff x="0" y="0"/>
            <a:chExt cx="3263633" cy="2060931"/>
          </a:xfrm>
        </p:grpSpPr>
        <p:sp>
          <p:nvSpPr>
            <p:cNvPr id="19" name="Freeform 19"/>
            <p:cNvSpPr/>
            <p:nvPr/>
          </p:nvSpPr>
          <p:spPr>
            <a:xfrm>
              <a:off x="13589" y="13589"/>
              <a:ext cx="3236468" cy="2033778"/>
            </a:xfrm>
            <a:custGeom>
              <a:avLst/>
              <a:gdLst/>
              <a:ahLst/>
              <a:cxnLst/>
              <a:rect l="l" t="t" r="r" b="b"/>
              <a:pathLst>
                <a:path w="3236468" h="2033778">
                  <a:moveTo>
                    <a:pt x="0" y="338963"/>
                  </a:moveTo>
                  <a:cubicBezTo>
                    <a:pt x="0" y="151765"/>
                    <a:pt x="152527" y="0"/>
                    <a:pt x="340614" y="0"/>
                  </a:cubicBezTo>
                  <a:lnTo>
                    <a:pt x="2895854" y="0"/>
                  </a:lnTo>
                  <a:cubicBezTo>
                    <a:pt x="3083941" y="0"/>
                    <a:pt x="3236468" y="151765"/>
                    <a:pt x="3236468" y="338963"/>
                  </a:cubicBezTo>
                  <a:lnTo>
                    <a:pt x="3236468" y="1694815"/>
                  </a:lnTo>
                  <a:cubicBezTo>
                    <a:pt x="3236468" y="1882013"/>
                    <a:pt x="3083941" y="2033778"/>
                    <a:pt x="2895854" y="2033778"/>
                  </a:cubicBezTo>
                  <a:lnTo>
                    <a:pt x="340614" y="2033778"/>
                  </a:lnTo>
                  <a:cubicBezTo>
                    <a:pt x="152527" y="2033778"/>
                    <a:pt x="0" y="1882013"/>
                    <a:pt x="0" y="169481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3263646" cy="2060956"/>
            </a:xfrm>
            <a:custGeom>
              <a:avLst/>
              <a:gdLst/>
              <a:ahLst/>
              <a:cxnLst/>
              <a:rect l="l" t="t" r="r" b="b"/>
              <a:pathLst>
                <a:path w="3263646" h="2060956">
                  <a:moveTo>
                    <a:pt x="0" y="352552"/>
                  </a:moveTo>
                  <a:cubicBezTo>
                    <a:pt x="0" y="157734"/>
                    <a:pt x="158623" y="0"/>
                    <a:pt x="354203" y="0"/>
                  </a:cubicBezTo>
                  <a:lnTo>
                    <a:pt x="2909443" y="0"/>
                  </a:lnTo>
                  <a:lnTo>
                    <a:pt x="2909443" y="13589"/>
                  </a:lnTo>
                  <a:lnTo>
                    <a:pt x="2909443" y="0"/>
                  </a:lnTo>
                  <a:cubicBezTo>
                    <a:pt x="3105023" y="0"/>
                    <a:pt x="3263646" y="157734"/>
                    <a:pt x="3263646" y="352552"/>
                  </a:cubicBezTo>
                  <a:lnTo>
                    <a:pt x="3250057" y="352552"/>
                  </a:lnTo>
                  <a:lnTo>
                    <a:pt x="3263646" y="352552"/>
                  </a:lnTo>
                  <a:lnTo>
                    <a:pt x="3263646" y="1708404"/>
                  </a:lnTo>
                  <a:lnTo>
                    <a:pt x="3250057" y="1708404"/>
                  </a:lnTo>
                  <a:lnTo>
                    <a:pt x="3263646" y="1708404"/>
                  </a:lnTo>
                  <a:cubicBezTo>
                    <a:pt x="3263646" y="1903222"/>
                    <a:pt x="3105023" y="2060956"/>
                    <a:pt x="2909443" y="2060956"/>
                  </a:cubicBezTo>
                  <a:lnTo>
                    <a:pt x="2909443" y="2047367"/>
                  </a:lnTo>
                  <a:lnTo>
                    <a:pt x="2909443" y="2060956"/>
                  </a:lnTo>
                  <a:lnTo>
                    <a:pt x="354203" y="2060956"/>
                  </a:lnTo>
                  <a:lnTo>
                    <a:pt x="354203" y="2047367"/>
                  </a:lnTo>
                  <a:lnTo>
                    <a:pt x="354203" y="2060956"/>
                  </a:lnTo>
                  <a:cubicBezTo>
                    <a:pt x="158623" y="2060956"/>
                    <a:pt x="0" y="1903095"/>
                    <a:pt x="0" y="1708404"/>
                  </a:cubicBezTo>
                  <a:lnTo>
                    <a:pt x="0" y="352552"/>
                  </a:lnTo>
                  <a:lnTo>
                    <a:pt x="13589" y="352552"/>
                  </a:lnTo>
                  <a:lnTo>
                    <a:pt x="0" y="352552"/>
                  </a:lnTo>
                  <a:moveTo>
                    <a:pt x="27051" y="352552"/>
                  </a:moveTo>
                  <a:lnTo>
                    <a:pt x="27051" y="1708404"/>
                  </a:lnTo>
                  <a:lnTo>
                    <a:pt x="13589" y="1708404"/>
                  </a:lnTo>
                  <a:lnTo>
                    <a:pt x="27051" y="1708404"/>
                  </a:lnTo>
                  <a:cubicBezTo>
                    <a:pt x="27051" y="1888109"/>
                    <a:pt x="173482" y="2033778"/>
                    <a:pt x="354203" y="2033778"/>
                  </a:cubicBezTo>
                  <a:lnTo>
                    <a:pt x="2909443" y="2033778"/>
                  </a:lnTo>
                  <a:cubicBezTo>
                    <a:pt x="3090164" y="2033778"/>
                    <a:pt x="3236595" y="1887982"/>
                    <a:pt x="3236595" y="1708404"/>
                  </a:cubicBezTo>
                  <a:lnTo>
                    <a:pt x="3236595" y="352552"/>
                  </a:lnTo>
                  <a:cubicBezTo>
                    <a:pt x="3236595" y="172847"/>
                    <a:pt x="3090164" y="27178"/>
                    <a:pt x="2909443" y="27178"/>
                  </a:cubicBezTo>
                  <a:lnTo>
                    <a:pt x="354203" y="27178"/>
                  </a:lnTo>
                  <a:lnTo>
                    <a:pt x="354203" y="13589"/>
                  </a:lnTo>
                  <a:lnTo>
                    <a:pt x="354203" y="27051"/>
                  </a:lnTo>
                  <a:cubicBezTo>
                    <a:pt x="173482" y="27051"/>
                    <a:pt x="27051" y="172847"/>
                    <a:pt x="27051" y="352552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3263633" cy="208950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¿Que papel tienen los medios en tu vida?</a:t>
              </a:r>
            </a:p>
          </p:txBody>
        </p:sp>
      </p:grpSp>
      <p:sp>
        <p:nvSpPr>
          <p:cNvPr id="22" name="AutoShape 22"/>
          <p:cNvSpPr/>
          <p:nvPr/>
        </p:nvSpPr>
        <p:spPr>
          <a:xfrm rot="-8332019">
            <a:off x="6848392" y="4704709"/>
            <a:ext cx="937055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3" name="Group 23"/>
          <p:cNvGrpSpPr/>
          <p:nvPr/>
        </p:nvGrpSpPr>
        <p:grpSpPr>
          <a:xfrm>
            <a:off x="4581782" y="6905591"/>
            <a:ext cx="3442113" cy="2173638"/>
            <a:chOff x="0" y="0"/>
            <a:chExt cx="3263633" cy="2060931"/>
          </a:xfrm>
        </p:grpSpPr>
        <p:sp>
          <p:nvSpPr>
            <p:cNvPr id="24" name="Freeform 24"/>
            <p:cNvSpPr/>
            <p:nvPr/>
          </p:nvSpPr>
          <p:spPr>
            <a:xfrm>
              <a:off x="13589" y="13589"/>
              <a:ext cx="3236468" cy="2033778"/>
            </a:xfrm>
            <a:custGeom>
              <a:avLst/>
              <a:gdLst/>
              <a:ahLst/>
              <a:cxnLst/>
              <a:rect l="l" t="t" r="r" b="b"/>
              <a:pathLst>
                <a:path w="3236468" h="2033778">
                  <a:moveTo>
                    <a:pt x="0" y="338963"/>
                  </a:moveTo>
                  <a:cubicBezTo>
                    <a:pt x="0" y="151765"/>
                    <a:pt x="152527" y="0"/>
                    <a:pt x="340614" y="0"/>
                  </a:cubicBezTo>
                  <a:lnTo>
                    <a:pt x="2895854" y="0"/>
                  </a:lnTo>
                  <a:cubicBezTo>
                    <a:pt x="3083941" y="0"/>
                    <a:pt x="3236468" y="151765"/>
                    <a:pt x="3236468" y="338963"/>
                  </a:cubicBezTo>
                  <a:lnTo>
                    <a:pt x="3236468" y="1694815"/>
                  </a:lnTo>
                  <a:cubicBezTo>
                    <a:pt x="3236468" y="1882013"/>
                    <a:pt x="3083941" y="2033778"/>
                    <a:pt x="2895854" y="2033778"/>
                  </a:cubicBezTo>
                  <a:lnTo>
                    <a:pt x="340614" y="2033778"/>
                  </a:lnTo>
                  <a:cubicBezTo>
                    <a:pt x="152527" y="2033778"/>
                    <a:pt x="0" y="1882013"/>
                    <a:pt x="0" y="169481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0"/>
              <a:ext cx="3263646" cy="2060956"/>
            </a:xfrm>
            <a:custGeom>
              <a:avLst/>
              <a:gdLst/>
              <a:ahLst/>
              <a:cxnLst/>
              <a:rect l="l" t="t" r="r" b="b"/>
              <a:pathLst>
                <a:path w="3263646" h="2060956">
                  <a:moveTo>
                    <a:pt x="0" y="352552"/>
                  </a:moveTo>
                  <a:cubicBezTo>
                    <a:pt x="0" y="157734"/>
                    <a:pt x="158623" y="0"/>
                    <a:pt x="354203" y="0"/>
                  </a:cubicBezTo>
                  <a:lnTo>
                    <a:pt x="2909443" y="0"/>
                  </a:lnTo>
                  <a:lnTo>
                    <a:pt x="2909443" y="13589"/>
                  </a:lnTo>
                  <a:lnTo>
                    <a:pt x="2909443" y="0"/>
                  </a:lnTo>
                  <a:cubicBezTo>
                    <a:pt x="3105023" y="0"/>
                    <a:pt x="3263646" y="157734"/>
                    <a:pt x="3263646" y="352552"/>
                  </a:cubicBezTo>
                  <a:lnTo>
                    <a:pt x="3250057" y="352552"/>
                  </a:lnTo>
                  <a:lnTo>
                    <a:pt x="3263646" y="352552"/>
                  </a:lnTo>
                  <a:lnTo>
                    <a:pt x="3263646" y="1708404"/>
                  </a:lnTo>
                  <a:lnTo>
                    <a:pt x="3250057" y="1708404"/>
                  </a:lnTo>
                  <a:lnTo>
                    <a:pt x="3263646" y="1708404"/>
                  </a:lnTo>
                  <a:cubicBezTo>
                    <a:pt x="3263646" y="1903222"/>
                    <a:pt x="3105023" y="2060956"/>
                    <a:pt x="2909443" y="2060956"/>
                  </a:cubicBezTo>
                  <a:lnTo>
                    <a:pt x="2909443" y="2047367"/>
                  </a:lnTo>
                  <a:lnTo>
                    <a:pt x="2909443" y="2060956"/>
                  </a:lnTo>
                  <a:lnTo>
                    <a:pt x="354203" y="2060956"/>
                  </a:lnTo>
                  <a:lnTo>
                    <a:pt x="354203" y="2047367"/>
                  </a:lnTo>
                  <a:lnTo>
                    <a:pt x="354203" y="2060956"/>
                  </a:lnTo>
                  <a:cubicBezTo>
                    <a:pt x="158623" y="2060956"/>
                    <a:pt x="0" y="1903095"/>
                    <a:pt x="0" y="1708404"/>
                  </a:cubicBezTo>
                  <a:lnTo>
                    <a:pt x="0" y="352552"/>
                  </a:lnTo>
                  <a:lnTo>
                    <a:pt x="13589" y="352552"/>
                  </a:lnTo>
                  <a:lnTo>
                    <a:pt x="0" y="352552"/>
                  </a:lnTo>
                  <a:moveTo>
                    <a:pt x="27051" y="352552"/>
                  </a:moveTo>
                  <a:lnTo>
                    <a:pt x="27051" y="1708404"/>
                  </a:lnTo>
                  <a:lnTo>
                    <a:pt x="13589" y="1708404"/>
                  </a:lnTo>
                  <a:lnTo>
                    <a:pt x="27051" y="1708404"/>
                  </a:lnTo>
                  <a:cubicBezTo>
                    <a:pt x="27051" y="1888109"/>
                    <a:pt x="173482" y="2033778"/>
                    <a:pt x="354203" y="2033778"/>
                  </a:cubicBezTo>
                  <a:lnTo>
                    <a:pt x="2909443" y="2033778"/>
                  </a:lnTo>
                  <a:cubicBezTo>
                    <a:pt x="3090164" y="2033778"/>
                    <a:pt x="3236595" y="1887982"/>
                    <a:pt x="3236595" y="1708404"/>
                  </a:cubicBezTo>
                  <a:lnTo>
                    <a:pt x="3236595" y="352552"/>
                  </a:lnTo>
                  <a:cubicBezTo>
                    <a:pt x="3236595" y="172847"/>
                    <a:pt x="3090164" y="27178"/>
                    <a:pt x="2909443" y="27178"/>
                  </a:cubicBezTo>
                  <a:lnTo>
                    <a:pt x="354203" y="27178"/>
                  </a:lnTo>
                  <a:lnTo>
                    <a:pt x="354203" y="13589"/>
                  </a:lnTo>
                  <a:lnTo>
                    <a:pt x="354203" y="27051"/>
                  </a:lnTo>
                  <a:cubicBezTo>
                    <a:pt x="173482" y="27051"/>
                    <a:pt x="27051" y="172847"/>
                    <a:pt x="27051" y="352552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263633" cy="208950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no te hacen sentir tan bien?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 rot="7928399">
            <a:off x="7682724" y="7288915"/>
            <a:ext cx="189986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8" name="Group 28"/>
          <p:cNvGrpSpPr/>
          <p:nvPr/>
        </p:nvGrpSpPr>
        <p:grpSpPr>
          <a:xfrm>
            <a:off x="10289902" y="6905591"/>
            <a:ext cx="3442113" cy="2173638"/>
            <a:chOff x="0" y="0"/>
            <a:chExt cx="3263633" cy="2060931"/>
          </a:xfrm>
        </p:grpSpPr>
        <p:sp>
          <p:nvSpPr>
            <p:cNvPr id="29" name="Freeform 29"/>
            <p:cNvSpPr/>
            <p:nvPr/>
          </p:nvSpPr>
          <p:spPr>
            <a:xfrm>
              <a:off x="13589" y="13589"/>
              <a:ext cx="3236468" cy="2033778"/>
            </a:xfrm>
            <a:custGeom>
              <a:avLst/>
              <a:gdLst/>
              <a:ahLst/>
              <a:cxnLst/>
              <a:rect l="l" t="t" r="r" b="b"/>
              <a:pathLst>
                <a:path w="3236468" h="2033778">
                  <a:moveTo>
                    <a:pt x="0" y="338963"/>
                  </a:moveTo>
                  <a:cubicBezTo>
                    <a:pt x="0" y="151765"/>
                    <a:pt x="152527" y="0"/>
                    <a:pt x="340614" y="0"/>
                  </a:cubicBezTo>
                  <a:lnTo>
                    <a:pt x="2895854" y="0"/>
                  </a:lnTo>
                  <a:cubicBezTo>
                    <a:pt x="3083941" y="0"/>
                    <a:pt x="3236468" y="151765"/>
                    <a:pt x="3236468" y="338963"/>
                  </a:cubicBezTo>
                  <a:lnTo>
                    <a:pt x="3236468" y="1694815"/>
                  </a:lnTo>
                  <a:cubicBezTo>
                    <a:pt x="3236468" y="1882013"/>
                    <a:pt x="3083941" y="2033778"/>
                    <a:pt x="2895854" y="2033778"/>
                  </a:cubicBezTo>
                  <a:lnTo>
                    <a:pt x="340614" y="2033778"/>
                  </a:lnTo>
                  <a:cubicBezTo>
                    <a:pt x="152527" y="2033778"/>
                    <a:pt x="0" y="1882013"/>
                    <a:pt x="0" y="169481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0"/>
              <a:ext cx="3263646" cy="2060956"/>
            </a:xfrm>
            <a:custGeom>
              <a:avLst/>
              <a:gdLst/>
              <a:ahLst/>
              <a:cxnLst/>
              <a:rect l="l" t="t" r="r" b="b"/>
              <a:pathLst>
                <a:path w="3263646" h="2060956">
                  <a:moveTo>
                    <a:pt x="0" y="352552"/>
                  </a:moveTo>
                  <a:cubicBezTo>
                    <a:pt x="0" y="157734"/>
                    <a:pt x="158623" y="0"/>
                    <a:pt x="354203" y="0"/>
                  </a:cubicBezTo>
                  <a:lnTo>
                    <a:pt x="2909443" y="0"/>
                  </a:lnTo>
                  <a:lnTo>
                    <a:pt x="2909443" y="13589"/>
                  </a:lnTo>
                  <a:lnTo>
                    <a:pt x="2909443" y="0"/>
                  </a:lnTo>
                  <a:cubicBezTo>
                    <a:pt x="3105023" y="0"/>
                    <a:pt x="3263646" y="157734"/>
                    <a:pt x="3263646" y="352552"/>
                  </a:cubicBezTo>
                  <a:lnTo>
                    <a:pt x="3250057" y="352552"/>
                  </a:lnTo>
                  <a:lnTo>
                    <a:pt x="3263646" y="352552"/>
                  </a:lnTo>
                  <a:lnTo>
                    <a:pt x="3263646" y="1708404"/>
                  </a:lnTo>
                  <a:lnTo>
                    <a:pt x="3250057" y="1708404"/>
                  </a:lnTo>
                  <a:lnTo>
                    <a:pt x="3263646" y="1708404"/>
                  </a:lnTo>
                  <a:cubicBezTo>
                    <a:pt x="3263646" y="1903222"/>
                    <a:pt x="3105023" y="2060956"/>
                    <a:pt x="2909443" y="2060956"/>
                  </a:cubicBezTo>
                  <a:lnTo>
                    <a:pt x="2909443" y="2047367"/>
                  </a:lnTo>
                  <a:lnTo>
                    <a:pt x="2909443" y="2060956"/>
                  </a:lnTo>
                  <a:lnTo>
                    <a:pt x="354203" y="2060956"/>
                  </a:lnTo>
                  <a:lnTo>
                    <a:pt x="354203" y="2047367"/>
                  </a:lnTo>
                  <a:lnTo>
                    <a:pt x="354203" y="2060956"/>
                  </a:lnTo>
                  <a:cubicBezTo>
                    <a:pt x="158623" y="2060956"/>
                    <a:pt x="0" y="1903095"/>
                    <a:pt x="0" y="1708404"/>
                  </a:cubicBezTo>
                  <a:lnTo>
                    <a:pt x="0" y="352552"/>
                  </a:lnTo>
                  <a:lnTo>
                    <a:pt x="13589" y="352552"/>
                  </a:lnTo>
                  <a:lnTo>
                    <a:pt x="0" y="352552"/>
                  </a:lnTo>
                  <a:moveTo>
                    <a:pt x="27051" y="352552"/>
                  </a:moveTo>
                  <a:lnTo>
                    <a:pt x="27051" y="1708404"/>
                  </a:lnTo>
                  <a:lnTo>
                    <a:pt x="13589" y="1708404"/>
                  </a:lnTo>
                  <a:lnTo>
                    <a:pt x="27051" y="1708404"/>
                  </a:lnTo>
                  <a:cubicBezTo>
                    <a:pt x="27051" y="1888109"/>
                    <a:pt x="173482" y="2033778"/>
                    <a:pt x="354203" y="2033778"/>
                  </a:cubicBezTo>
                  <a:lnTo>
                    <a:pt x="2909443" y="2033778"/>
                  </a:lnTo>
                  <a:cubicBezTo>
                    <a:pt x="3090164" y="2033778"/>
                    <a:pt x="3236595" y="1887982"/>
                    <a:pt x="3236595" y="1708404"/>
                  </a:cubicBezTo>
                  <a:lnTo>
                    <a:pt x="3236595" y="352552"/>
                  </a:lnTo>
                  <a:cubicBezTo>
                    <a:pt x="3236595" y="172847"/>
                    <a:pt x="3090164" y="27178"/>
                    <a:pt x="2909443" y="27178"/>
                  </a:cubicBezTo>
                  <a:lnTo>
                    <a:pt x="354203" y="27178"/>
                  </a:lnTo>
                  <a:lnTo>
                    <a:pt x="354203" y="13589"/>
                  </a:lnTo>
                  <a:lnTo>
                    <a:pt x="354203" y="27051"/>
                  </a:lnTo>
                  <a:cubicBezTo>
                    <a:pt x="173482" y="27051"/>
                    <a:pt x="27051" y="172847"/>
                    <a:pt x="27051" y="352552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3263633" cy="208950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actividades disfrutas sin pantallas?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 rot="1558380">
            <a:off x="10280124" y="6518301"/>
            <a:ext cx="1837931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97090" y="2083184"/>
            <a:ext cx="10093837" cy="8461633"/>
            <a:chOff x="0" y="0"/>
            <a:chExt cx="9570453" cy="8022882"/>
          </a:xfrm>
        </p:grpSpPr>
        <p:sp>
          <p:nvSpPr>
            <p:cNvPr id="3" name="Freeform 3" descr="A group of children and a teacher  AI-generated content may be incorrect."/>
            <p:cNvSpPr/>
            <p:nvPr/>
          </p:nvSpPr>
          <p:spPr>
            <a:xfrm>
              <a:off x="0" y="0"/>
              <a:ext cx="9570466" cy="8022844"/>
            </a:xfrm>
            <a:custGeom>
              <a:avLst/>
              <a:gdLst/>
              <a:ahLst/>
              <a:cxnLst/>
              <a:rect l="l" t="t" r="r" b="b"/>
              <a:pathLst>
                <a:path w="9570466" h="8022844">
                  <a:moveTo>
                    <a:pt x="0" y="0"/>
                  </a:moveTo>
                  <a:lnTo>
                    <a:pt x="9570466" y="0"/>
                  </a:lnTo>
                  <a:lnTo>
                    <a:pt x="9570466" y="8022844"/>
                  </a:lnTo>
                  <a:lnTo>
                    <a:pt x="0" y="802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43590" y="1391661"/>
            <a:ext cx="6600825" cy="869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Hablemos juntos sobre cómo los medios influyen en nuestro bienestar.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2967049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15756" y="852245"/>
            <a:ext cx="14561276" cy="786824"/>
            <a:chOff x="0" y="0"/>
            <a:chExt cx="11704320" cy="6324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632447"/>
            </a:xfrm>
            <a:custGeom>
              <a:avLst/>
              <a:gdLst/>
              <a:ahLst/>
              <a:cxnLst/>
              <a:rect l="l" t="t" r="r" b="b"/>
              <a:pathLst>
                <a:path w="11704320" h="632447">
                  <a:moveTo>
                    <a:pt x="0" y="0"/>
                  </a:moveTo>
                  <a:lnTo>
                    <a:pt x="11704320" y="0"/>
                  </a:lnTo>
                  <a:lnTo>
                    <a:pt x="11704320" y="632447"/>
                  </a:lnTo>
                  <a:lnTo>
                    <a:pt x="0" y="63244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0598" b="-31059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6705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968"/>
                </a:lnSpc>
              </a:pPr>
              <a:r>
                <a:rPr lang="en-US" sz="414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Día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87288" y="1676809"/>
            <a:ext cx="7218228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1"/>
              </a:lnSpc>
            </a:pPr>
            <a:r>
              <a:rPr lang="en-US" sz="49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Derechos en el mundo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91508" y="4920331"/>
            <a:ext cx="5008804" cy="55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6"/>
              </a:lnSpc>
            </a:pPr>
            <a:r>
              <a:rPr lang="en-US" sz="3538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1.1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20794" y="6639256"/>
            <a:ext cx="9350232" cy="180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4"/>
              </a:lnSpc>
            </a:pPr>
            <a:r>
              <a:rPr lang="en-US" sz="566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Medios digitales y bienestar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10349" y="1498025"/>
            <a:ext cx="6762915" cy="1930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245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950"/>
              </a:lnSpc>
            </a:pPr>
            <a:endParaRPr lang="en-US" sz="245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16448" lvl="1" indent="-158224" algn="l">
              <a:lnSpc>
                <a:spcPts val="2950"/>
              </a:lnSpc>
              <a:buFont typeface="Arial"/>
              <a:buChar char="•"/>
            </a:pPr>
            <a:r>
              <a:rPr lang="en-US" sz="24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Objetos simbólicos</a:t>
            </a:r>
          </a:p>
          <a:p>
            <a:pPr marL="316448" lvl="1" indent="-158224" algn="l">
              <a:lnSpc>
                <a:spcPts val="2950"/>
              </a:lnSpc>
              <a:buFont typeface="Arial"/>
              <a:buChar char="•"/>
            </a:pPr>
            <a:r>
              <a:rPr lang="en-US" sz="24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en círculo</a:t>
            </a:r>
          </a:p>
          <a:p>
            <a:pPr marL="316448" lvl="1" indent="-158224" algn="l">
              <a:lnSpc>
                <a:spcPts val="2950"/>
              </a:lnSpc>
              <a:buFont typeface="Arial"/>
              <a:buChar char="•"/>
            </a:pPr>
            <a:r>
              <a:rPr lang="en-US" sz="24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10349" y="5543327"/>
            <a:ext cx="5109336" cy="2687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245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2950"/>
              </a:lnSpc>
            </a:pPr>
            <a:endParaRPr lang="en-US" sz="245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50"/>
              </a:lnSpc>
            </a:pPr>
            <a:r>
              <a:rPr lang="en-US" sz="24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Hablaremos sobre cómo los medios digitales influyen en tu vida. Cada objeto nos ayudará a reflexionar y compartir experiencias.</a:t>
            </a:r>
          </a:p>
        </p:txBody>
      </p:sp>
      <p:sp>
        <p:nvSpPr>
          <p:cNvPr id="4" name="Freeform 4"/>
          <p:cNvSpPr/>
          <p:nvPr/>
        </p:nvSpPr>
        <p:spPr>
          <a:xfrm>
            <a:off x="12693210" y="305677"/>
            <a:ext cx="9549585" cy="9523785"/>
          </a:xfrm>
          <a:custGeom>
            <a:avLst/>
            <a:gdLst/>
            <a:ahLst/>
            <a:cxnLst/>
            <a:rect l="l" t="t" r="r" b="b"/>
            <a:pathLst>
              <a:path w="9549585" h="9523785">
                <a:moveTo>
                  <a:pt x="0" y="0"/>
                </a:moveTo>
                <a:lnTo>
                  <a:pt x="9549585" y="0"/>
                </a:lnTo>
                <a:lnTo>
                  <a:pt x="9549585" y="9523785"/>
                </a:lnTo>
                <a:lnTo>
                  <a:pt x="0" y="9523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" r="-8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70261" y="-165007"/>
            <a:ext cx="11008885" cy="10452007"/>
          </a:xfrm>
          <a:custGeom>
            <a:avLst/>
            <a:gdLst/>
            <a:ahLst/>
            <a:cxnLst/>
            <a:rect l="l" t="t" r="r" b="b"/>
            <a:pathLst>
              <a:path w="11008885" h="10452007">
                <a:moveTo>
                  <a:pt x="0" y="0"/>
                </a:moveTo>
                <a:lnTo>
                  <a:pt x="11008885" y="0"/>
                </a:lnTo>
                <a:lnTo>
                  <a:pt x="11008885" y="10452007"/>
                </a:lnTo>
                <a:lnTo>
                  <a:pt x="0" y="104520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535" b="-25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840871" y="885039"/>
            <a:ext cx="5796430" cy="76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 que pensar sobre los horarios y hábitos de uso del dispositivo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99272" y="3030106"/>
            <a:ext cx="6018149" cy="76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Simboliza la gestión del tiempo y pausas en el uso de medios.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15835" y="5235061"/>
            <a:ext cx="5285951" cy="76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Fomenta el debate sobre actividades sin medios digitales.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13055" y="7697350"/>
            <a:ext cx="5796430" cy="76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refiere al sueño saludable y momentos libres de pantallas.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82831" y="9268824"/>
            <a:ext cx="6541527" cy="398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Representa las actividades fuera de línea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83134" y="2252450"/>
            <a:ext cx="11321732" cy="7462055"/>
          </a:xfrm>
          <a:custGeom>
            <a:avLst/>
            <a:gdLst/>
            <a:ahLst/>
            <a:cxnLst/>
            <a:rect l="l" t="t" r="r" b="b"/>
            <a:pathLst>
              <a:path w="11321732" h="7462055">
                <a:moveTo>
                  <a:pt x="0" y="0"/>
                </a:moveTo>
                <a:lnTo>
                  <a:pt x="11321732" y="0"/>
                </a:lnTo>
                <a:lnTo>
                  <a:pt x="11321732" y="7462054"/>
                </a:lnTo>
                <a:lnTo>
                  <a:pt x="0" y="74620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02" b="-20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935498" y="579623"/>
            <a:ext cx="4417003" cy="46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6"/>
              </a:lnSpc>
            </a:pPr>
            <a:r>
              <a:rPr lang="en-US" sz="27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¿Es sana esta actividad?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34635" y="863463"/>
            <a:ext cx="4279905" cy="45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271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¿Es sana esta actividad?</a:t>
            </a:r>
          </a:p>
        </p:txBody>
      </p:sp>
      <p:sp>
        <p:nvSpPr>
          <p:cNvPr id="3" name="Freeform 3"/>
          <p:cNvSpPr/>
          <p:nvPr/>
        </p:nvSpPr>
        <p:spPr>
          <a:xfrm>
            <a:off x="4678349" y="2465625"/>
            <a:ext cx="9178815" cy="6933452"/>
          </a:xfrm>
          <a:custGeom>
            <a:avLst/>
            <a:gdLst/>
            <a:ahLst/>
            <a:cxnLst/>
            <a:rect l="l" t="t" r="r" b="b"/>
            <a:pathLst>
              <a:path w="9178815" h="6933452">
                <a:moveTo>
                  <a:pt x="0" y="0"/>
                </a:moveTo>
                <a:lnTo>
                  <a:pt x="9178815" y="0"/>
                </a:lnTo>
                <a:lnTo>
                  <a:pt x="9178815" y="6933452"/>
                </a:lnTo>
                <a:lnTo>
                  <a:pt x="0" y="6933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04" b="-104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91782" y="895527"/>
            <a:ext cx="4304436" cy="458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0"/>
              </a:lnSpc>
            </a:pPr>
            <a:r>
              <a:rPr lang="en-US" sz="27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¿Es sana esta actividad?</a:t>
            </a:r>
          </a:p>
        </p:txBody>
      </p:sp>
      <p:sp>
        <p:nvSpPr>
          <p:cNvPr id="3" name="Freeform 3"/>
          <p:cNvSpPr/>
          <p:nvPr/>
        </p:nvSpPr>
        <p:spPr>
          <a:xfrm rot="5400000">
            <a:off x="5678013" y="2383155"/>
            <a:ext cx="6931975" cy="7017098"/>
          </a:xfrm>
          <a:custGeom>
            <a:avLst/>
            <a:gdLst/>
            <a:ahLst/>
            <a:cxnLst/>
            <a:rect l="l" t="t" r="r" b="b"/>
            <a:pathLst>
              <a:path w="6931975" h="7017098">
                <a:moveTo>
                  <a:pt x="0" y="0"/>
                </a:moveTo>
                <a:lnTo>
                  <a:pt x="6931974" y="0"/>
                </a:lnTo>
                <a:lnTo>
                  <a:pt x="6931974" y="7017098"/>
                </a:lnTo>
                <a:lnTo>
                  <a:pt x="0" y="7017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7" b="-67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15344" y="3222910"/>
            <a:ext cx="9057329" cy="3841193"/>
            <a:chOff x="0" y="0"/>
            <a:chExt cx="7389965" cy="3134068"/>
          </a:xfrm>
        </p:grpSpPr>
        <p:sp>
          <p:nvSpPr>
            <p:cNvPr id="3" name="Freeform 3"/>
            <p:cNvSpPr/>
            <p:nvPr/>
          </p:nvSpPr>
          <p:spPr>
            <a:xfrm>
              <a:off x="13589" y="13589"/>
              <a:ext cx="7362825" cy="3106928"/>
            </a:xfrm>
            <a:custGeom>
              <a:avLst/>
              <a:gdLst/>
              <a:ahLst/>
              <a:cxnLst/>
              <a:rect l="l" t="t" r="r" b="b"/>
              <a:pathLst>
                <a:path w="7362825" h="3106928">
                  <a:moveTo>
                    <a:pt x="0" y="517779"/>
                  </a:moveTo>
                  <a:cubicBezTo>
                    <a:pt x="0" y="231775"/>
                    <a:pt x="233045" y="0"/>
                    <a:pt x="520446" y="0"/>
                  </a:cubicBezTo>
                  <a:lnTo>
                    <a:pt x="6842379" y="0"/>
                  </a:lnTo>
                  <a:cubicBezTo>
                    <a:pt x="7129780" y="0"/>
                    <a:pt x="7362825" y="231902"/>
                    <a:pt x="7362825" y="517779"/>
                  </a:cubicBezTo>
                  <a:lnTo>
                    <a:pt x="7362825" y="2589149"/>
                  </a:lnTo>
                  <a:cubicBezTo>
                    <a:pt x="7362825" y="2875153"/>
                    <a:pt x="7129780" y="3106928"/>
                    <a:pt x="6842379" y="3106928"/>
                  </a:cubicBezTo>
                  <a:lnTo>
                    <a:pt x="520446" y="3106928"/>
                  </a:lnTo>
                  <a:cubicBezTo>
                    <a:pt x="233045" y="3106928"/>
                    <a:pt x="0" y="2875026"/>
                    <a:pt x="0" y="258914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390003" cy="3134106"/>
            </a:xfrm>
            <a:custGeom>
              <a:avLst/>
              <a:gdLst/>
              <a:ahLst/>
              <a:cxnLst/>
              <a:rect l="l" t="t" r="r" b="b"/>
              <a:pathLst>
                <a:path w="7390003" h="3134106">
                  <a:moveTo>
                    <a:pt x="0" y="531368"/>
                  </a:moveTo>
                  <a:cubicBezTo>
                    <a:pt x="0" y="237871"/>
                    <a:pt x="239141" y="0"/>
                    <a:pt x="534035" y="0"/>
                  </a:cubicBezTo>
                  <a:lnTo>
                    <a:pt x="6855968" y="0"/>
                  </a:lnTo>
                  <a:lnTo>
                    <a:pt x="6855968" y="13589"/>
                  </a:lnTo>
                  <a:lnTo>
                    <a:pt x="6855968" y="0"/>
                  </a:lnTo>
                  <a:cubicBezTo>
                    <a:pt x="7150862" y="0"/>
                    <a:pt x="7390003" y="237871"/>
                    <a:pt x="7390003" y="531368"/>
                  </a:cubicBezTo>
                  <a:lnTo>
                    <a:pt x="7376414" y="531368"/>
                  </a:lnTo>
                  <a:lnTo>
                    <a:pt x="7390003" y="531368"/>
                  </a:lnTo>
                  <a:lnTo>
                    <a:pt x="7390003" y="2602738"/>
                  </a:lnTo>
                  <a:lnTo>
                    <a:pt x="7376414" y="2602738"/>
                  </a:lnTo>
                  <a:lnTo>
                    <a:pt x="7390003" y="2602738"/>
                  </a:lnTo>
                  <a:cubicBezTo>
                    <a:pt x="7390003" y="2896235"/>
                    <a:pt x="7150862" y="3134106"/>
                    <a:pt x="6855968" y="3134106"/>
                  </a:cubicBezTo>
                  <a:lnTo>
                    <a:pt x="6855968" y="3120517"/>
                  </a:lnTo>
                  <a:lnTo>
                    <a:pt x="6855968" y="3134106"/>
                  </a:lnTo>
                  <a:lnTo>
                    <a:pt x="534035" y="3134106"/>
                  </a:lnTo>
                  <a:lnTo>
                    <a:pt x="534035" y="3120517"/>
                  </a:lnTo>
                  <a:lnTo>
                    <a:pt x="534035" y="3134106"/>
                  </a:lnTo>
                  <a:cubicBezTo>
                    <a:pt x="239141" y="3134106"/>
                    <a:pt x="0" y="2896235"/>
                    <a:pt x="0" y="2602738"/>
                  </a:cubicBezTo>
                  <a:lnTo>
                    <a:pt x="0" y="531368"/>
                  </a:lnTo>
                  <a:lnTo>
                    <a:pt x="13589" y="531368"/>
                  </a:lnTo>
                  <a:lnTo>
                    <a:pt x="0" y="531368"/>
                  </a:lnTo>
                  <a:moveTo>
                    <a:pt x="27051" y="531368"/>
                  </a:moveTo>
                  <a:lnTo>
                    <a:pt x="27051" y="2602738"/>
                  </a:lnTo>
                  <a:lnTo>
                    <a:pt x="13589" y="2602738"/>
                  </a:lnTo>
                  <a:lnTo>
                    <a:pt x="27051" y="2602738"/>
                  </a:lnTo>
                  <a:cubicBezTo>
                    <a:pt x="27051" y="2881249"/>
                    <a:pt x="253873" y="3107055"/>
                    <a:pt x="533908" y="3107055"/>
                  </a:cubicBezTo>
                  <a:lnTo>
                    <a:pt x="6855968" y="3107055"/>
                  </a:lnTo>
                  <a:cubicBezTo>
                    <a:pt x="7136003" y="3107055"/>
                    <a:pt x="7362825" y="2881249"/>
                    <a:pt x="7362825" y="2602738"/>
                  </a:cubicBezTo>
                  <a:lnTo>
                    <a:pt x="7362825" y="531368"/>
                  </a:lnTo>
                  <a:cubicBezTo>
                    <a:pt x="7362825" y="252857"/>
                    <a:pt x="7136003" y="27051"/>
                    <a:pt x="6855968" y="27051"/>
                  </a:cubicBezTo>
                  <a:lnTo>
                    <a:pt x="534035" y="27051"/>
                  </a:lnTo>
                  <a:lnTo>
                    <a:pt x="534035" y="13589"/>
                  </a:lnTo>
                  <a:lnTo>
                    <a:pt x="534035" y="27051"/>
                  </a:lnTo>
                  <a:cubicBezTo>
                    <a:pt x="254000" y="27051"/>
                    <a:pt x="27051" y="252984"/>
                    <a:pt x="27051" y="531368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389965" cy="3172168"/>
            </a:xfrm>
            <a:prstGeom prst="rect">
              <a:avLst/>
            </a:prstGeom>
          </p:spPr>
          <p:txBody>
            <a:bodyPr lIns="83016" tIns="83016" rIns="83016" bIns="83016" rtlCol="0" anchor="ctr"/>
            <a:lstStyle/>
            <a:p>
              <a:pPr algn="ctr">
                <a:lnSpc>
                  <a:spcPts val="3765"/>
                </a:lnSpc>
              </a:pPr>
              <a:r>
                <a:rPr lang="en-US" sz="313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medios digitales usas tú cada día?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40868" y="4374493"/>
            <a:ext cx="4246241" cy="47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0633" y="5708788"/>
            <a:ext cx="7926709" cy="186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Juego de dados - emociones mediaticas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27439" y="3080841"/>
            <a:ext cx="7637064" cy="2176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3332"/>
              </a:lnSpc>
            </a:pPr>
            <a:endParaRPr lang="en-US" sz="277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57351" lvl="1" indent="-178676" algn="l">
              <a:lnSpc>
                <a:spcPts val="3332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Dado de medios </a:t>
            </a:r>
          </a:p>
          <a:p>
            <a:pPr marL="357351" lvl="1" indent="-178676" algn="l">
              <a:lnSpc>
                <a:spcPts val="3332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Dado de emociones, </a:t>
            </a:r>
          </a:p>
          <a:p>
            <a:pPr marL="357351" lvl="1" indent="-178676" algn="l">
              <a:lnSpc>
                <a:spcPts val="3332"/>
              </a:lnSpc>
              <a:buFont typeface="Arial"/>
              <a:buChar char="•"/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22689" y="6847497"/>
            <a:ext cx="12737889" cy="2176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3332"/>
              </a:lnSpc>
            </a:pPr>
            <a:endParaRPr lang="en-US" sz="277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332"/>
              </a:lnSpc>
            </a:pPr>
            <a:r>
              <a:rPr lang="en-US" sz="277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Lanzaremos los dados y cada combinación servirá para contar experiencias reales. Veremos juntos qué emociones positivas y negativas nos generan los medios.</a:t>
            </a:r>
          </a:p>
        </p:txBody>
      </p:sp>
      <p:sp>
        <p:nvSpPr>
          <p:cNvPr id="4" name="Freeform 4"/>
          <p:cNvSpPr/>
          <p:nvPr/>
        </p:nvSpPr>
        <p:spPr>
          <a:xfrm rot="-1476060">
            <a:off x="9868689" y="1799963"/>
            <a:ext cx="4809042" cy="4516608"/>
          </a:xfrm>
          <a:custGeom>
            <a:avLst/>
            <a:gdLst/>
            <a:ahLst/>
            <a:cxnLst/>
            <a:rect l="l" t="t" r="r" b="b"/>
            <a:pathLst>
              <a:path w="4809042" h="4516608">
                <a:moveTo>
                  <a:pt x="0" y="0"/>
                </a:moveTo>
                <a:lnTo>
                  <a:pt x="4809042" y="0"/>
                </a:lnTo>
                <a:lnTo>
                  <a:pt x="4809042" y="4516607"/>
                </a:lnTo>
                <a:lnTo>
                  <a:pt x="0" y="4516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36" r="-336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6134" y="2365469"/>
            <a:ext cx="8312218" cy="1831259"/>
            <a:chOff x="0" y="0"/>
            <a:chExt cx="11082957" cy="244167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082957" cy="2441679"/>
              <a:chOff x="0" y="0"/>
              <a:chExt cx="2189226" cy="48230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89226" cy="482307"/>
              </a:xfrm>
              <a:custGeom>
                <a:avLst/>
                <a:gdLst/>
                <a:ahLst/>
                <a:cxnLst/>
                <a:rect l="l" t="t" r="r" b="b"/>
                <a:pathLst>
                  <a:path w="2189226" h="482307">
                    <a:moveTo>
                      <a:pt x="27505" y="0"/>
                    </a:moveTo>
                    <a:lnTo>
                      <a:pt x="2161721" y="0"/>
                    </a:lnTo>
                    <a:cubicBezTo>
                      <a:pt x="2169016" y="0"/>
                      <a:pt x="2176012" y="2898"/>
                      <a:pt x="2181170" y="8056"/>
                    </a:cubicBezTo>
                    <a:cubicBezTo>
                      <a:pt x="2186328" y="13214"/>
                      <a:pt x="2189226" y="20210"/>
                      <a:pt x="2189226" y="27505"/>
                    </a:cubicBezTo>
                    <a:lnTo>
                      <a:pt x="2189226" y="454802"/>
                    </a:lnTo>
                    <a:cubicBezTo>
                      <a:pt x="2189226" y="462097"/>
                      <a:pt x="2186328" y="469093"/>
                      <a:pt x="2181170" y="474251"/>
                    </a:cubicBezTo>
                    <a:cubicBezTo>
                      <a:pt x="2176012" y="479409"/>
                      <a:pt x="2169016" y="482307"/>
                      <a:pt x="2161721" y="482307"/>
                    </a:cubicBezTo>
                    <a:lnTo>
                      <a:pt x="27505" y="482307"/>
                    </a:lnTo>
                    <a:cubicBezTo>
                      <a:pt x="20210" y="482307"/>
                      <a:pt x="13214" y="479409"/>
                      <a:pt x="8056" y="474251"/>
                    </a:cubicBezTo>
                    <a:cubicBezTo>
                      <a:pt x="2898" y="469093"/>
                      <a:pt x="0" y="462097"/>
                      <a:pt x="0" y="454802"/>
                    </a:cubicBezTo>
                    <a:lnTo>
                      <a:pt x="0" y="27505"/>
                    </a:lnTo>
                    <a:cubicBezTo>
                      <a:pt x="0" y="20210"/>
                      <a:pt x="2898" y="13214"/>
                      <a:pt x="8056" y="8056"/>
                    </a:cubicBezTo>
                    <a:cubicBezTo>
                      <a:pt x="13214" y="2898"/>
                      <a:pt x="20210" y="0"/>
                      <a:pt x="27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189226" cy="5013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4382904" y="94595"/>
              <a:ext cx="1344342" cy="2252488"/>
            </a:xfrm>
            <a:custGeom>
              <a:avLst/>
              <a:gdLst/>
              <a:ahLst/>
              <a:cxnLst/>
              <a:rect l="l" t="t" r="r" b="b"/>
              <a:pathLst>
                <a:path w="1344342" h="2252488">
                  <a:moveTo>
                    <a:pt x="0" y="0"/>
                  </a:moveTo>
                  <a:lnTo>
                    <a:pt x="1344342" y="0"/>
                  </a:lnTo>
                  <a:lnTo>
                    <a:pt x="1344342" y="2252488"/>
                  </a:lnTo>
                  <a:lnTo>
                    <a:pt x="0" y="2252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Freeform 7"/>
            <p:cNvSpPr/>
            <p:nvPr/>
          </p:nvSpPr>
          <p:spPr>
            <a:xfrm>
              <a:off x="354799" y="405798"/>
              <a:ext cx="2563783" cy="1630083"/>
            </a:xfrm>
            <a:custGeom>
              <a:avLst/>
              <a:gdLst/>
              <a:ahLst/>
              <a:cxnLst/>
              <a:rect l="l" t="t" r="r" b="b"/>
              <a:pathLst>
                <a:path w="2563783" h="1630083">
                  <a:moveTo>
                    <a:pt x="0" y="0"/>
                  </a:moveTo>
                  <a:lnTo>
                    <a:pt x="2563783" y="0"/>
                  </a:lnTo>
                  <a:lnTo>
                    <a:pt x="2563783" y="1630083"/>
                  </a:lnTo>
                  <a:lnTo>
                    <a:pt x="0" y="1630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04369" y="960688"/>
              <a:ext cx="1439664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816543" y="960688"/>
              <a:ext cx="1439664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=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345504" y="237383"/>
              <a:ext cx="3227273" cy="194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Cuando veo  videos de injusticicas me molesto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134" y="4509156"/>
            <a:ext cx="8312218" cy="1943995"/>
            <a:chOff x="0" y="0"/>
            <a:chExt cx="11082957" cy="2591993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1082957" cy="2591993"/>
              <a:chOff x="0" y="0"/>
              <a:chExt cx="2189226" cy="51199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189226" cy="511999"/>
              </a:xfrm>
              <a:custGeom>
                <a:avLst/>
                <a:gdLst/>
                <a:ahLst/>
                <a:cxnLst/>
                <a:rect l="l" t="t" r="r" b="b"/>
                <a:pathLst>
                  <a:path w="2189226" h="511999">
                    <a:moveTo>
                      <a:pt x="27505" y="0"/>
                    </a:moveTo>
                    <a:lnTo>
                      <a:pt x="2161721" y="0"/>
                    </a:lnTo>
                    <a:cubicBezTo>
                      <a:pt x="2169016" y="0"/>
                      <a:pt x="2176012" y="2898"/>
                      <a:pt x="2181170" y="8056"/>
                    </a:cubicBezTo>
                    <a:cubicBezTo>
                      <a:pt x="2186328" y="13214"/>
                      <a:pt x="2189226" y="20210"/>
                      <a:pt x="2189226" y="27505"/>
                    </a:cubicBezTo>
                    <a:lnTo>
                      <a:pt x="2189226" y="484494"/>
                    </a:lnTo>
                    <a:cubicBezTo>
                      <a:pt x="2189226" y="491788"/>
                      <a:pt x="2186328" y="498784"/>
                      <a:pt x="2181170" y="503943"/>
                    </a:cubicBezTo>
                    <a:cubicBezTo>
                      <a:pt x="2176012" y="509101"/>
                      <a:pt x="2169016" y="511999"/>
                      <a:pt x="2161721" y="511999"/>
                    </a:cubicBezTo>
                    <a:lnTo>
                      <a:pt x="27505" y="511999"/>
                    </a:lnTo>
                    <a:cubicBezTo>
                      <a:pt x="20210" y="511999"/>
                      <a:pt x="13214" y="509101"/>
                      <a:pt x="8056" y="503943"/>
                    </a:cubicBezTo>
                    <a:cubicBezTo>
                      <a:pt x="2898" y="498784"/>
                      <a:pt x="0" y="491788"/>
                      <a:pt x="0" y="484494"/>
                    </a:cubicBezTo>
                    <a:lnTo>
                      <a:pt x="0" y="27505"/>
                    </a:lnTo>
                    <a:cubicBezTo>
                      <a:pt x="0" y="20210"/>
                      <a:pt x="2898" y="13214"/>
                      <a:pt x="8056" y="8056"/>
                    </a:cubicBezTo>
                    <a:cubicBezTo>
                      <a:pt x="13214" y="2898"/>
                      <a:pt x="20210" y="0"/>
                      <a:pt x="27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2189226" cy="5310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004369" y="960688"/>
              <a:ext cx="9413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32073" y="960688"/>
              <a:ext cx="8094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=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60160" y="553642"/>
              <a:ext cx="3549693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Bailar y escuchar música me hace sentir muy bien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136134" y="6921959"/>
            <a:ext cx="8312218" cy="2305647"/>
            <a:chOff x="0" y="0"/>
            <a:chExt cx="11082957" cy="307419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1082957" cy="3074197"/>
              <a:chOff x="0" y="0"/>
              <a:chExt cx="2189226" cy="60724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189226" cy="607249"/>
              </a:xfrm>
              <a:custGeom>
                <a:avLst/>
                <a:gdLst/>
                <a:ahLst/>
                <a:cxnLst/>
                <a:rect l="l" t="t" r="r" b="b"/>
                <a:pathLst>
                  <a:path w="2189226" h="607249">
                    <a:moveTo>
                      <a:pt x="27505" y="0"/>
                    </a:moveTo>
                    <a:lnTo>
                      <a:pt x="2161721" y="0"/>
                    </a:lnTo>
                    <a:cubicBezTo>
                      <a:pt x="2169016" y="0"/>
                      <a:pt x="2176012" y="2898"/>
                      <a:pt x="2181170" y="8056"/>
                    </a:cubicBezTo>
                    <a:cubicBezTo>
                      <a:pt x="2186328" y="13214"/>
                      <a:pt x="2189226" y="20210"/>
                      <a:pt x="2189226" y="27505"/>
                    </a:cubicBezTo>
                    <a:lnTo>
                      <a:pt x="2189226" y="579744"/>
                    </a:lnTo>
                    <a:cubicBezTo>
                      <a:pt x="2189226" y="587038"/>
                      <a:pt x="2186328" y="594034"/>
                      <a:pt x="2181170" y="599193"/>
                    </a:cubicBezTo>
                    <a:cubicBezTo>
                      <a:pt x="2176012" y="604351"/>
                      <a:pt x="2169016" y="607249"/>
                      <a:pt x="2161721" y="607249"/>
                    </a:cubicBezTo>
                    <a:lnTo>
                      <a:pt x="27505" y="607249"/>
                    </a:lnTo>
                    <a:cubicBezTo>
                      <a:pt x="20210" y="607249"/>
                      <a:pt x="13214" y="604351"/>
                      <a:pt x="8056" y="599193"/>
                    </a:cubicBezTo>
                    <a:cubicBezTo>
                      <a:pt x="2898" y="594034"/>
                      <a:pt x="0" y="587038"/>
                      <a:pt x="0" y="579744"/>
                    </a:cubicBezTo>
                    <a:lnTo>
                      <a:pt x="0" y="27505"/>
                    </a:lnTo>
                    <a:cubicBezTo>
                      <a:pt x="0" y="20210"/>
                      <a:pt x="2898" y="13214"/>
                      <a:pt x="8056" y="8056"/>
                    </a:cubicBezTo>
                    <a:cubicBezTo>
                      <a:pt x="13214" y="2898"/>
                      <a:pt x="20210" y="0"/>
                      <a:pt x="27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2189226" cy="6262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3004369" y="960688"/>
              <a:ext cx="9413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32073" y="960688"/>
              <a:ext cx="8094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=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60160" y="553642"/>
              <a:ext cx="3549693" cy="194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sorprende hablar con alguien aunque este muy lejos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8469384" y="4661475"/>
            <a:ext cx="1181751" cy="1526620"/>
          </a:xfrm>
          <a:custGeom>
            <a:avLst/>
            <a:gdLst/>
            <a:ahLst/>
            <a:cxnLst/>
            <a:rect l="l" t="t" r="r" b="b"/>
            <a:pathLst>
              <a:path w="1181751" h="1526620">
                <a:moveTo>
                  <a:pt x="0" y="0"/>
                </a:moveTo>
                <a:lnTo>
                  <a:pt x="1181752" y="0"/>
                </a:lnTo>
                <a:lnTo>
                  <a:pt x="1181752" y="1526620"/>
                </a:lnTo>
                <a:lnTo>
                  <a:pt x="0" y="15266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6" name="Freeform 26"/>
          <p:cNvSpPr/>
          <p:nvPr/>
        </p:nvSpPr>
        <p:spPr>
          <a:xfrm>
            <a:off x="5648452" y="4636074"/>
            <a:ext cx="1567912" cy="1552021"/>
          </a:xfrm>
          <a:custGeom>
            <a:avLst/>
            <a:gdLst/>
            <a:ahLst/>
            <a:cxnLst/>
            <a:rect l="l" t="t" r="r" b="b"/>
            <a:pathLst>
              <a:path w="1567912" h="1552021">
                <a:moveTo>
                  <a:pt x="0" y="0"/>
                </a:moveTo>
                <a:lnTo>
                  <a:pt x="1567912" y="0"/>
                </a:lnTo>
                <a:lnTo>
                  <a:pt x="1567912" y="1552021"/>
                </a:lnTo>
                <a:lnTo>
                  <a:pt x="0" y="1552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7" name="Freeform 27"/>
          <p:cNvSpPr/>
          <p:nvPr/>
        </p:nvSpPr>
        <p:spPr>
          <a:xfrm>
            <a:off x="5700026" y="7031750"/>
            <a:ext cx="1464764" cy="1724414"/>
          </a:xfrm>
          <a:custGeom>
            <a:avLst/>
            <a:gdLst/>
            <a:ahLst/>
            <a:cxnLst/>
            <a:rect l="l" t="t" r="r" b="b"/>
            <a:pathLst>
              <a:path w="1464764" h="1724414">
                <a:moveTo>
                  <a:pt x="0" y="0"/>
                </a:moveTo>
                <a:lnTo>
                  <a:pt x="1464764" y="0"/>
                </a:lnTo>
                <a:lnTo>
                  <a:pt x="1464764" y="1724414"/>
                </a:lnTo>
                <a:lnTo>
                  <a:pt x="0" y="1724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8" name="Freeform 28"/>
          <p:cNvSpPr/>
          <p:nvPr/>
        </p:nvSpPr>
        <p:spPr>
          <a:xfrm>
            <a:off x="8357578" y="7132132"/>
            <a:ext cx="1217055" cy="1704399"/>
          </a:xfrm>
          <a:custGeom>
            <a:avLst/>
            <a:gdLst/>
            <a:ahLst/>
            <a:cxnLst/>
            <a:rect l="l" t="t" r="r" b="b"/>
            <a:pathLst>
              <a:path w="1217055" h="1704399">
                <a:moveTo>
                  <a:pt x="0" y="0"/>
                </a:moveTo>
                <a:lnTo>
                  <a:pt x="1217055" y="0"/>
                </a:lnTo>
                <a:lnTo>
                  <a:pt x="1217055" y="1704399"/>
                </a:lnTo>
                <a:lnTo>
                  <a:pt x="0" y="1704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9" name="TextBox 29"/>
          <p:cNvSpPr txBox="1"/>
          <p:nvPr/>
        </p:nvSpPr>
        <p:spPr>
          <a:xfrm>
            <a:off x="3639236" y="929283"/>
            <a:ext cx="11009541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Lanzaremos los dados y cada combinación servirá para contar experiencias reales. 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4076700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360570" y="938133"/>
            <a:ext cx="13871648" cy="968718"/>
            <a:chOff x="0" y="0"/>
            <a:chExt cx="11704320" cy="8173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817363"/>
            </a:xfrm>
            <a:custGeom>
              <a:avLst/>
              <a:gdLst/>
              <a:ahLst/>
              <a:cxnLst/>
              <a:rect l="l" t="t" r="r" b="b"/>
              <a:pathLst>
                <a:path w="11704320" h="817363">
                  <a:moveTo>
                    <a:pt x="0" y="0"/>
                  </a:moveTo>
                  <a:lnTo>
                    <a:pt x="11704320" y="0"/>
                  </a:lnTo>
                  <a:lnTo>
                    <a:pt x="11704320" y="817363"/>
                  </a:lnTo>
                  <a:lnTo>
                    <a:pt x="0" y="8173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0329" b="-2177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855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33"/>
                </a:lnSpc>
              </a:pPr>
              <a:r>
                <a:rPr lang="en-US" sz="3944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Día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23315" y="1868751"/>
            <a:ext cx="11946159" cy="775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5"/>
              </a:lnSpc>
            </a:pPr>
            <a:r>
              <a:rPr lang="en-US" sz="488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Uso saludable de los medios digitales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87489" y="5006219"/>
            <a:ext cx="2387388" cy="511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337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2.1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27483" y="6631955"/>
            <a:ext cx="8907401" cy="168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2"/>
              </a:lnSpc>
            </a:pPr>
            <a:r>
              <a:rPr lang="en-US" sz="539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Tiempos de uso de medios digitales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36740" y="1067269"/>
            <a:ext cx="6168829" cy="1485921"/>
            <a:chOff x="0" y="0"/>
            <a:chExt cx="1403361" cy="3380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03361" cy="338035"/>
            </a:xfrm>
            <a:custGeom>
              <a:avLst/>
              <a:gdLst/>
              <a:ahLst/>
              <a:cxnLst/>
              <a:rect l="l" t="t" r="r" b="b"/>
              <a:pathLst>
                <a:path w="1403361" h="338035">
                  <a:moveTo>
                    <a:pt x="38821" y="0"/>
                  </a:moveTo>
                  <a:lnTo>
                    <a:pt x="1364540" y="0"/>
                  </a:lnTo>
                  <a:cubicBezTo>
                    <a:pt x="1385980" y="0"/>
                    <a:pt x="1403361" y="17381"/>
                    <a:pt x="1403361" y="38821"/>
                  </a:cubicBezTo>
                  <a:lnTo>
                    <a:pt x="1403361" y="299214"/>
                  </a:lnTo>
                  <a:cubicBezTo>
                    <a:pt x="1403361" y="309510"/>
                    <a:pt x="1399271" y="319385"/>
                    <a:pt x="1391990" y="326665"/>
                  </a:cubicBezTo>
                  <a:cubicBezTo>
                    <a:pt x="1384710" y="333945"/>
                    <a:pt x="1374836" y="338035"/>
                    <a:pt x="1364540" y="338035"/>
                  </a:cubicBezTo>
                  <a:lnTo>
                    <a:pt x="38821" y="338035"/>
                  </a:lnTo>
                  <a:cubicBezTo>
                    <a:pt x="17381" y="338035"/>
                    <a:pt x="0" y="320655"/>
                    <a:pt x="0" y="299214"/>
                  </a:cubicBezTo>
                  <a:lnTo>
                    <a:pt x="0" y="38821"/>
                  </a:lnTo>
                  <a:cubicBezTo>
                    <a:pt x="0" y="28525"/>
                    <a:pt x="4090" y="18651"/>
                    <a:pt x="11370" y="11370"/>
                  </a:cubicBezTo>
                  <a:cubicBezTo>
                    <a:pt x="18651" y="4090"/>
                    <a:pt x="28525" y="0"/>
                    <a:pt x="38821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03361" cy="366610"/>
            </a:xfrm>
            <a:prstGeom prst="rect">
              <a:avLst/>
            </a:prstGeom>
          </p:spPr>
          <p:txBody>
            <a:bodyPr lIns="82705" tIns="82705" rIns="82705" bIns="82705" rtlCol="0" anchor="ctr"/>
            <a:lstStyle/>
            <a:p>
              <a:pPr algn="ctr">
                <a:lnSpc>
                  <a:spcPts val="3334"/>
                </a:lnSpc>
              </a:pPr>
              <a:r>
                <a:rPr lang="en-US" sz="2778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¿Cuándo y cuánto tiempo usas tu tableta o móvil cada día?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9833691" y="2151275"/>
            <a:ext cx="5574926" cy="7359638"/>
          </a:xfrm>
          <a:custGeom>
            <a:avLst/>
            <a:gdLst/>
            <a:ahLst/>
            <a:cxnLst/>
            <a:rect l="l" t="t" r="r" b="b"/>
            <a:pathLst>
              <a:path w="5574926" h="7359638">
                <a:moveTo>
                  <a:pt x="0" y="0"/>
                </a:moveTo>
                <a:lnTo>
                  <a:pt x="5574926" y="0"/>
                </a:lnTo>
                <a:lnTo>
                  <a:pt x="5574926" y="7359638"/>
                </a:lnTo>
                <a:lnTo>
                  <a:pt x="0" y="7359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594735" y="1896662"/>
            <a:ext cx="7641970" cy="212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4"/>
              </a:lnSpc>
            </a:pPr>
            <a:r>
              <a:rPr lang="en-US" sz="277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3334"/>
              </a:lnSpc>
            </a:pPr>
            <a:endParaRPr lang="en-US" sz="277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57464" lvl="1" indent="-178732" algn="l">
              <a:lnSpc>
                <a:spcPts val="3334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en círculo</a:t>
            </a:r>
          </a:p>
          <a:p>
            <a:pPr marL="357464" lvl="1" indent="-178732" algn="l">
              <a:lnSpc>
                <a:spcPts val="3334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Pizarra,</a:t>
            </a:r>
          </a:p>
          <a:p>
            <a:pPr marL="357581" lvl="1" indent="-178790" algn="l">
              <a:lnSpc>
                <a:spcPts val="3334"/>
              </a:lnSpc>
              <a:buFont typeface="Arial"/>
              <a:buChar char="•"/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Mural opcional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94735" y="6802272"/>
            <a:ext cx="4716410" cy="212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4"/>
              </a:lnSpc>
            </a:pPr>
            <a:r>
              <a:rPr lang="en-US" sz="277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3334"/>
              </a:lnSpc>
            </a:pPr>
            <a:endParaRPr lang="en-US" sz="277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334"/>
              </a:lnSpc>
            </a:pPr>
            <a:r>
              <a:rPr lang="en-US" sz="27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Pensaremos en cuándo y cuánto usamos móviles o tabletas.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469755" y="-1027121"/>
            <a:ext cx="9348491" cy="12341242"/>
          </a:xfrm>
          <a:custGeom>
            <a:avLst/>
            <a:gdLst/>
            <a:ahLst/>
            <a:cxnLst/>
            <a:rect l="l" t="t" r="r" b="b"/>
            <a:pathLst>
              <a:path w="9348491" h="12341242">
                <a:moveTo>
                  <a:pt x="0" y="0"/>
                </a:moveTo>
                <a:lnTo>
                  <a:pt x="9348490" y="0"/>
                </a:lnTo>
                <a:lnTo>
                  <a:pt x="9348490" y="12341242"/>
                </a:lnTo>
                <a:lnTo>
                  <a:pt x="0" y="12341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430500" y="1482695"/>
            <a:ext cx="2175742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Adordado entre todos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95000" y="14826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95000" y="30756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95000" y="60051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 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95000" y="8908256"/>
            <a:ext cx="2175742" cy="69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1"/>
              </a:lnSpc>
              <a:spcBef>
                <a:spcPct val="0"/>
              </a:spcBef>
            </a:pPr>
            <a:r>
              <a:rPr lang="en-US" sz="22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Suma del tiempo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95000" y="74901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410000" y="74901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43500" y="1482695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47000" y="3075695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88500" y="6005195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40868" y="4374493"/>
            <a:ext cx="4246241" cy="47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0633" y="5708788"/>
            <a:ext cx="7926709" cy="186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Juego de dados - emociones mediaticas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5560965" y="3764584"/>
            <a:ext cx="6853105" cy="8743993"/>
          </a:xfrm>
          <a:custGeom>
            <a:avLst/>
            <a:gdLst/>
            <a:ahLst/>
            <a:cxnLst/>
            <a:rect l="l" t="t" r="r" b="b"/>
            <a:pathLst>
              <a:path w="6853105" h="8743993">
                <a:moveTo>
                  <a:pt x="0" y="0"/>
                </a:moveTo>
                <a:lnTo>
                  <a:pt x="6853105" y="0"/>
                </a:lnTo>
                <a:lnTo>
                  <a:pt x="6853105" y="8743993"/>
                </a:lnTo>
                <a:lnTo>
                  <a:pt x="0" y="87439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39236" y="1009650"/>
            <a:ext cx="4373325" cy="255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situaciones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tabla comparativa y etiquetas de saludable e insaludable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76236" y="1009650"/>
            <a:ext cx="4870345" cy="2188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 pequeños clasificaremos distintas situaciones de uso de medios digitales.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69659" y="-1097056"/>
            <a:ext cx="9220421" cy="12481112"/>
          </a:xfrm>
          <a:custGeom>
            <a:avLst/>
            <a:gdLst/>
            <a:ahLst/>
            <a:cxnLst/>
            <a:rect l="l" t="t" r="r" b="b"/>
            <a:pathLst>
              <a:path w="9220421" h="12481112">
                <a:moveTo>
                  <a:pt x="0" y="0"/>
                </a:moveTo>
                <a:lnTo>
                  <a:pt x="9220421" y="0"/>
                </a:lnTo>
                <a:lnTo>
                  <a:pt x="9220421" y="12481112"/>
                </a:lnTo>
                <a:lnTo>
                  <a:pt x="0" y="12481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7520">
            <a:off x="4431795" y="-888123"/>
            <a:ext cx="9424410" cy="12063245"/>
          </a:xfrm>
          <a:custGeom>
            <a:avLst/>
            <a:gdLst/>
            <a:ahLst/>
            <a:cxnLst/>
            <a:rect l="l" t="t" r="r" b="b"/>
            <a:pathLst>
              <a:path w="9424410" h="12063245">
                <a:moveTo>
                  <a:pt x="0" y="0"/>
                </a:moveTo>
                <a:lnTo>
                  <a:pt x="9424410" y="0"/>
                </a:lnTo>
                <a:lnTo>
                  <a:pt x="9424410" y="12063246"/>
                </a:lnTo>
                <a:lnTo>
                  <a:pt x="0" y="120632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05255" y="-1048897"/>
            <a:ext cx="9215655" cy="12432587"/>
          </a:xfrm>
          <a:custGeom>
            <a:avLst/>
            <a:gdLst/>
            <a:ahLst/>
            <a:cxnLst/>
            <a:rect l="l" t="t" r="r" b="b"/>
            <a:pathLst>
              <a:path w="9215655" h="12432587">
                <a:moveTo>
                  <a:pt x="0" y="0"/>
                </a:moveTo>
                <a:lnTo>
                  <a:pt x="9215655" y="0"/>
                </a:lnTo>
                <a:lnTo>
                  <a:pt x="9215655" y="12432587"/>
                </a:lnTo>
                <a:lnTo>
                  <a:pt x="0" y="12432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58568" y="-1087770"/>
            <a:ext cx="9170865" cy="12477367"/>
          </a:xfrm>
          <a:custGeom>
            <a:avLst/>
            <a:gdLst/>
            <a:ahLst/>
            <a:cxnLst/>
            <a:rect l="l" t="t" r="r" b="b"/>
            <a:pathLst>
              <a:path w="9170865" h="12477367">
                <a:moveTo>
                  <a:pt x="0" y="0"/>
                </a:moveTo>
                <a:lnTo>
                  <a:pt x="9170864" y="0"/>
                </a:lnTo>
                <a:lnTo>
                  <a:pt x="9170864" y="12477367"/>
                </a:lnTo>
                <a:lnTo>
                  <a:pt x="0" y="124773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182733" y="-533083"/>
            <a:ext cx="9437318" cy="11353165"/>
          </a:xfrm>
          <a:custGeom>
            <a:avLst/>
            <a:gdLst/>
            <a:ahLst/>
            <a:cxnLst/>
            <a:rect l="l" t="t" r="r" b="b"/>
            <a:pathLst>
              <a:path w="9437318" h="11353165">
                <a:moveTo>
                  <a:pt x="0" y="0"/>
                </a:moveTo>
                <a:lnTo>
                  <a:pt x="9437319" y="0"/>
                </a:lnTo>
                <a:lnTo>
                  <a:pt x="9437319" y="11353166"/>
                </a:lnTo>
                <a:lnTo>
                  <a:pt x="0" y="11353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92439" y="-491387"/>
            <a:ext cx="8903122" cy="11269774"/>
          </a:xfrm>
          <a:custGeom>
            <a:avLst/>
            <a:gdLst/>
            <a:ahLst/>
            <a:cxnLst/>
            <a:rect l="l" t="t" r="r" b="b"/>
            <a:pathLst>
              <a:path w="8903122" h="11269774">
                <a:moveTo>
                  <a:pt x="0" y="0"/>
                </a:moveTo>
                <a:lnTo>
                  <a:pt x="8903122" y="0"/>
                </a:lnTo>
                <a:lnTo>
                  <a:pt x="8903122" y="11269774"/>
                </a:lnTo>
                <a:lnTo>
                  <a:pt x="0" y="1126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466589" y="-517512"/>
            <a:ext cx="9354822" cy="11322023"/>
          </a:xfrm>
          <a:custGeom>
            <a:avLst/>
            <a:gdLst/>
            <a:ahLst/>
            <a:cxnLst/>
            <a:rect l="l" t="t" r="r" b="b"/>
            <a:pathLst>
              <a:path w="9354822" h="11322023">
                <a:moveTo>
                  <a:pt x="0" y="0"/>
                </a:moveTo>
                <a:lnTo>
                  <a:pt x="9354822" y="0"/>
                </a:lnTo>
                <a:lnTo>
                  <a:pt x="9354822" y="11322024"/>
                </a:lnTo>
                <a:lnTo>
                  <a:pt x="0" y="11322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17584" y="-577090"/>
            <a:ext cx="9052833" cy="11441179"/>
          </a:xfrm>
          <a:custGeom>
            <a:avLst/>
            <a:gdLst/>
            <a:ahLst/>
            <a:cxnLst/>
            <a:rect l="l" t="t" r="r" b="b"/>
            <a:pathLst>
              <a:path w="9052833" h="11441179">
                <a:moveTo>
                  <a:pt x="0" y="0"/>
                </a:moveTo>
                <a:lnTo>
                  <a:pt x="9052832" y="0"/>
                </a:lnTo>
                <a:lnTo>
                  <a:pt x="9052832" y="11441180"/>
                </a:lnTo>
                <a:lnTo>
                  <a:pt x="0" y="114411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1284" y="3848100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086096" y="1096450"/>
            <a:ext cx="12344400" cy="862063"/>
            <a:chOff x="0" y="0"/>
            <a:chExt cx="11704320" cy="8173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817363"/>
            </a:xfrm>
            <a:custGeom>
              <a:avLst/>
              <a:gdLst/>
              <a:ahLst/>
              <a:cxnLst/>
              <a:rect l="l" t="t" r="r" b="b"/>
              <a:pathLst>
                <a:path w="11704320" h="817363">
                  <a:moveTo>
                    <a:pt x="0" y="0"/>
                  </a:moveTo>
                  <a:lnTo>
                    <a:pt x="11704320" y="0"/>
                  </a:lnTo>
                  <a:lnTo>
                    <a:pt x="11704320" y="817363"/>
                  </a:lnTo>
                  <a:lnTo>
                    <a:pt x="0" y="8173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0329" b="-2177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855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11"/>
                </a:lnSpc>
              </a:pPr>
              <a:r>
                <a:rPr lang="en-US" sz="350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Día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69768" y="1910888"/>
            <a:ext cx="11977055" cy="703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3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Reflexión y hábitos mediaticos saludables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01718" y="6062660"/>
            <a:ext cx="2124540" cy="45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3.1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00633" y="7512638"/>
            <a:ext cx="7926709" cy="77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Experiencias mediaticas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93387" y="5101934"/>
            <a:ext cx="9037832" cy="3034768"/>
            <a:chOff x="0" y="0"/>
            <a:chExt cx="2128454" cy="7146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8454" cy="714620"/>
            </a:xfrm>
            <a:custGeom>
              <a:avLst/>
              <a:gdLst/>
              <a:ahLst/>
              <a:cxnLst/>
              <a:rect l="l" t="t" r="r" b="b"/>
              <a:pathLst>
                <a:path w="2128454" h="714620">
                  <a:moveTo>
                    <a:pt x="2128454" y="40417"/>
                  </a:moveTo>
                  <a:lnTo>
                    <a:pt x="2128454" y="674203"/>
                  </a:lnTo>
                  <a:cubicBezTo>
                    <a:pt x="2128454" y="696525"/>
                    <a:pt x="2110359" y="714620"/>
                    <a:pt x="2088037" y="714620"/>
                  </a:cubicBezTo>
                  <a:lnTo>
                    <a:pt x="40417" y="714620"/>
                  </a:lnTo>
                  <a:cubicBezTo>
                    <a:pt x="18095" y="714620"/>
                    <a:pt x="0" y="696525"/>
                    <a:pt x="0" y="674203"/>
                  </a:cubicBezTo>
                  <a:lnTo>
                    <a:pt x="0" y="40417"/>
                  </a:lnTo>
                  <a:cubicBezTo>
                    <a:pt x="0" y="18095"/>
                    <a:pt x="18095" y="0"/>
                    <a:pt x="40417" y="0"/>
                  </a:cubicBezTo>
                  <a:lnTo>
                    <a:pt x="2088037" y="0"/>
                  </a:lnTo>
                  <a:cubicBezTo>
                    <a:pt x="2098756" y="0"/>
                    <a:pt x="2109036" y="4258"/>
                    <a:pt x="2116616" y="11838"/>
                  </a:cubicBezTo>
                  <a:cubicBezTo>
                    <a:pt x="2124196" y="19417"/>
                    <a:pt x="2128454" y="29698"/>
                    <a:pt x="2128454" y="40417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28454" cy="743195"/>
            </a:xfrm>
            <a:prstGeom prst="rect">
              <a:avLst/>
            </a:prstGeom>
          </p:spPr>
          <p:txBody>
            <a:bodyPr lIns="79895" tIns="79895" rIns="79895" bIns="79895" rtlCol="0" anchor="ctr"/>
            <a:lstStyle/>
            <a:p>
              <a:pPr algn="ctr">
                <a:lnSpc>
                  <a:spcPts val="3220"/>
                </a:lnSpc>
              </a:pPr>
              <a:r>
                <a:rPr lang="en-US" sz="268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¿Cuándo y cómo utilizas los medios de comunicación y cómo te sientes al respecto?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29048" y="1516934"/>
            <a:ext cx="4891089" cy="205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68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3220"/>
              </a:lnSpc>
            </a:pPr>
            <a:endParaRPr lang="en-US" sz="268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45318" lvl="1" indent="-172659" algn="l">
              <a:lnSpc>
                <a:spcPts val="3220"/>
              </a:lnSpc>
              <a:buFont typeface="Arial"/>
              <a:buChar char="•"/>
            </a:pPr>
            <a:r>
              <a:rPr lang="en-US" sz="26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dispuestas en círculo o semicírculo.</a:t>
            </a:r>
          </a:p>
          <a:p>
            <a:pPr marL="345318" lvl="1" indent="-172659" algn="l">
              <a:lnSpc>
                <a:spcPts val="3220"/>
              </a:lnSpc>
              <a:buFont typeface="Arial"/>
              <a:buChar char="•"/>
            </a:pPr>
            <a:r>
              <a:rPr lang="en-US" sz="26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y rotuladores/tizas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42423" y="1564559"/>
            <a:ext cx="5446951" cy="2455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68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3220"/>
              </a:lnSpc>
            </a:pPr>
            <a:endParaRPr lang="en-US" sz="268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220"/>
              </a:lnSpc>
            </a:pPr>
            <a:r>
              <a:rPr lang="en-US" sz="26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Compartiremos experiencias sobre cómo usamos los medios y cómo nos sentimos al hacerlo.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1950" y="5692950"/>
            <a:ext cx="3734100" cy="1560600"/>
            <a:chOff x="0" y="0"/>
            <a:chExt cx="983467" cy="411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3467" cy="411022"/>
            </a:xfrm>
            <a:custGeom>
              <a:avLst/>
              <a:gdLst/>
              <a:ahLst/>
              <a:cxnLst/>
              <a:rect l="l" t="t" r="r" b="b"/>
              <a:pathLst>
                <a:path w="983467" h="411022">
                  <a:moveTo>
                    <a:pt x="52480" y="0"/>
                  </a:moveTo>
                  <a:lnTo>
                    <a:pt x="930986" y="0"/>
                  </a:lnTo>
                  <a:cubicBezTo>
                    <a:pt x="959970" y="0"/>
                    <a:pt x="983467" y="23496"/>
                    <a:pt x="983467" y="52480"/>
                  </a:cubicBezTo>
                  <a:lnTo>
                    <a:pt x="983467" y="358542"/>
                  </a:lnTo>
                  <a:cubicBezTo>
                    <a:pt x="983467" y="372460"/>
                    <a:pt x="977937" y="385809"/>
                    <a:pt x="968096" y="395651"/>
                  </a:cubicBezTo>
                  <a:cubicBezTo>
                    <a:pt x="958254" y="405493"/>
                    <a:pt x="944905" y="411022"/>
                    <a:pt x="930986" y="411022"/>
                  </a:cubicBezTo>
                  <a:lnTo>
                    <a:pt x="52480" y="411022"/>
                  </a:lnTo>
                  <a:cubicBezTo>
                    <a:pt x="38562" y="411022"/>
                    <a:pt x="25213" y="405493"/>
                    <a:pt x="15371" y="395651"/>
                  </a:cubicBezTo>
                  <a:cubicBezTo>
                    <a:pt x="5529" y="385809"/>
                    <a:pt x="0" y="372460"/>
                    <a:pt x="0" y="358542"/>
                  </a:cubicBezTo>
                  <a:lnTo>
                    <a:pt x="0" y="52480"/>
                  </a:lnTo>
                  <a:cubicBezTo>
                    <a:pt x="0" y="38562"/>
                    <a:pt x="5529" y="25213"/>
                    <a:pt x="15371" y="15371"/>
                  </a:cubicBezTo>
                  <a:cubicBezTo>
                    <a:pt x="25213" y="5529"/>
                    <a:pt x="38562" y="0"/>
                    <a:pt x="52480" y="0"/>
                  </a:cubicBezTo>
                  <a:close/>
                </a:path>
              </a:pathLst>
            </a:custGeom>
            <a:solidFill>
              <a:srgbClr val="51B264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983467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pasa cuando pasas mucho tiempo conectado?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02706" y="5692950"/>
            <a:ext cx="4085100" cy="1560600"/>
            <a:chOff x="0" y="0"/>
            <a:chExt cx="1075911" cy="4110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5911" cy="411022"/>
            </a:xfrm>
            <a:custGeom>
              <a:avLst/>
              <a:gdLst/>
              <a:ahLst/>
              <a:cxnLst/>
              <a:rect l="l" t="t" r="r" b="b"/>
              <a:pathLst>
                <a:path w="1075911" h="411022">
                  <a:moveTo>
                    <a:pt x="47971" y="0"/>
                  </a:moveTo>
                  <a:lnTo>
                    <a:pt x="1027940" y="0"/>
                  </a:lnTo>
                  <a:cubicBezTo>
                    <a:pt x="1040663" y="0"/>
                    <a:pt x="1052864" y="5054"/>
                    <a:pt x="1061861" y="14050"/>
                  </a:cubicBezTo>
                  <a:cubicBezTo>
                    <a:pt x="1070857" y="23047"/>
                    <a:pt x="1075911" y="35248"/>
                    <a:pt x="1075911" y="47971"/>
                  </a:cubicBezTo>
                  <a:lnTo>
                    <a:pt x="1075911" y="363051"/>
                  </a:lnTo>
                  <a:cubicBezTo>
                    <a:pt x="1075911" y="375774"/>
                    <a:pt x="1070857" y="387975"/>
                    <a:pt x="1061861" y="396972"/>
                  </a:cubicBezTo>
                  <a:cubicBezTo>
                    <a:pt x="1052864" y="405968"/>
                    <a:pt x="1040663" y="411022"/>
                    <a:pt x="1027940" y="411022"/>
                  </a:cubicBezTo>
                  <a:lnTo>
                    <a:pt x="47971" y="411022"/>
                  </a:lnTo>
                  <a:cubicBezTo>
                    <a:pt x="35248" y="411022"/>
                    <a:pt x="23047" y="405968"/>
                    <a:pt x="14050" y="396972"/>
                  </a:cubicBezTo>
                  <a:cubicBezTo>
                    <a:pt x="5054" y="387975"/>
                    <a:pt x="0" y="375774"/>
                    <a:pt x="0" y="363051"/>
                  </a:cubicBezTo>
                  <a:lnTo>
                    <a:pt x="0" y="47971"/>
                  </a:lnTo>
                  <a:cubicBezTo>
                    <a:pt x="0" y="35248"/>
                    <a:pt x="5054" y="23047"/>
                    <a:pt x="14050" y="14050"/>
                  </a:cubicBezTo>
                  <a:cubicBezTo>
                    <a:pt x="23047" y="5054"/>
                    <a:pt x="35248" y="0"/>
                    <a:pt x="47971" y="0"/>
                  </a:cubicBezTo>
                  <a:close/>
                </a:path>
              </a:pathLst>
            </a:custGeom>
            <a:solidFill>
              <a:srgbClr val="FFED4C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5911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podrías hacer para descansar más?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85294" y="3580200"/>
            <a:ext cx="2517413" cy="1560600"/>
            <a:chOff x="0" y="0"/>
            <a:chExt cx="663022" cy="4110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3022" cy="411022"/>
            </a:xfrm>
            <a:custGeom>
              <a:avLst/>
              <a:gdLst/>
              <a:ahLst/>
              <a:cxnLst/>
              <a:rect l="l" t="t" r="r" b="b"/>
              <a:pathLst>
                <a:path w="663022" h="411022">
                  <a:moveTo>
                    <a:pt x="77845" y="0"/>
                  </a:moveTo>
                  <a:lnTo>
                    <a:pt x="585177" y="0"/>
                  </a:lnTo>
                  <a:cubicBezTo>
                    <a:pt x="628170" y="0"/>
                    <a:pt x="663022" y="34852"/>
                    <a:pt x="663022" y="77845"/>
                  </a:cubicBezTo>
                  <a:lnTo>
                    <a:pt x="663022" y="333178"/>
                  </a:lnTo>
                  <a:cubicBezTo>
                    <a:pt x="663022" y="376170"/>
                    <a:pt x="628170" y="411022"/>
                    <a:pt x="585177" y="411022"/>
                  </a:cubicBezTo>
                  <a:lnTo>
                    <a:pt x="77845" y="411022"/>
                  </a:lnTo>
                  <a:cubicBezTo>
                    <a:pt x="34852" y="411022"/>
                    <a:pt x="0" y="376170"/>
                    <a:pt x="0" y="333178"/>
                  </a:cubicBezTo>
                  <a:lnTo>
                    <a:pt x="0" y="77845"/>
                  </a:lnTo>
                  <a:cubicBezTo>
                    <a:pt x="0" y="34852"/>
                    <a:pt x="34852" y="0"/>
                    <a:pt x="77845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663022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Tiempo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08125" y="8393605"/>
            <a:ext cx="11572875" cy="467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</a:pPr>
            <a:r>
              <a:rPr lang="en-US" sz="31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equilibrio también es parte del bienestar.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550950" y="1467450"/>
            <a:ext cx="5601419" cy="2123208"/>
            <a:chOff x="0" y="0"/>
            <a:chExt cx="7468559" cy="2830944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446800" cy="2080800"/>
              <a:chOff x="0" y="0"/>
              <a:chExt cx="1075911" cy="41102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¿Cuántas horas pasas frente a una pantalla?</a:t>
                </a:r>
              </a:p>
            </p:txBody>
          </p:sp>
        </p:grpSp>
        <p:sp>
          <p:nvSpPr>
            <p:cNvPr id="16" name="AutoShape 16"/>
            <p:cNvSpPr/>
            <p:nvPr/>
          </p:nvSpPr>
          <p:spPr>
            <a:xfrm>
              <a:off x="5450990" y="1211400"/>
              <a:ext cx="2006410" cy="1605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10411221" y="4370840"/>
            <a:ext cx="2003940" cy="124200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9134263" y="1467450"/>
            <a:ext cx="5353543" cy="2121948"/>
            <a:chOff x="0" y="0"/>
            <a:chExt cx="7138058" cy="2829264"/>
          </a:xfrm>
        </p:grpSpPr>
        <p:grpSp>
          <p:nvGrpSpPr>
            <p:cNvPr id="19" name="Group 19"/>
            <p:cNvGrpSpPr/>
            <p:nvPr/>
          </p:nvGrpSpPr>
          <p:grpSpPr>
            <a:xfrm>
              <a:off x="1691258" y="0"/>
              <a:ext cx="5446800" cy="2080800"/>
              <a:chOff x="0" y="0"/>
              <a:chExt cx="1075911" cy="41102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haces cuando no las usas?</a:t>
                </a:r>
              </a:p>
            </p:txBody>
          </p:sp>
        </p:grpSp>
        <p:sp>
          <p:nvSpPr>
            <p:cNvPr id="22" name="AutoShape 22"/>
            <p:cNvSpPr/>
            <p:nvPr/>
          </p:nvSpPr>
          <p:spPr>
            <a:xfrm flipH="1">
              <a:off x="12983" y="1040400"/>
              <a:ext cx="1678275" cy="1776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3" name="AutoShape 23"/>
          <p:cNvSpPr/>
          <p:nvPr/>
        </p:nvSpPr>
        <p:spPr>
          <a:xfrm flipV="1">
            <a:off x="5769000" y="4360500"/>
            <a:ext cx="2116294" cy="133245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1950" y="5692950"/>
            <a:ext cx="3734100" cy="1560600"/>
            <a:chOff x="0" y="0"/>
            <a:chExt cx="983467" cy="411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3467" cy="411022"/>
            </a:xfrm>
            <a:custGeom>
              <a:avLst/>
              <a:gdLst/>
              <a:ahLst/>
              <a:cxnLst/>
              <a:rect l="l" t="t" r="r" b="b"/>
              <a:pathLst>
                <a:path w="983467" h="411022">
                  <a:moveTo>
                    <a:pt x="52480" y="0"/>
                  </a:moveTo>
                  <a:lnTo>
                    <a:pt x="930986" y="0"/>
                  </a:lnTo>
                  <a:cubicBezTo>
                    <a:pt x="959970" y="0"/>
                    <a:pt x="983467" y="23496"/>
                    <a:pt x="983467" y="52480"/>
                  </a:cubicBezTo>
                  <a:lnTo>
                    <a:pt x="983467" y="358542"/>
                  </a:lnTo>
                  <a:cubicBezTo>
                    <a:pt x="983467" y="372460"/>
                    <a:pt x="977937" y="385809"/>
                    <a:pt x="968096" y="395651"/>
                  </a:cubicBezTo>
                  <a:cubicBezTo>
                    <a:pt x="958254" y="405493"/>
                    <a:pt x="944905" y="411022"/>
                    <a:pt x="930986" y="411022"/>
                  </a:cubicBezTo>
                  <a:lnTo>
                    <a:pt x="52480" y="411022"/>
                  </a:lnTo>
                  <a:cubicBezTo>
                    <a:pt x="38562" y="411022"/>
                    <a:pt x="25213" y="405493"/>
                    <a:pt x="15371" y="395651"/>
                  </a:cubicBezTo>
                  <a:cubicBezTo>
                    <a:pt x="5529" y="385809"/>
                    <a:pt x="0" y="372460"/>
                    <a:pt x="0" y="358542"/>
                  </a:cubicBezTo>
                  <a:lnTo>
                    <a:pt x="0" y="52480"/>
                  </a:lnTo>
                  <a:cubicBezTo>
                    <a:pt x="0" y="38562"/>
                    <a:pt x="5529" y="25213"/>
                    <a:pt x="15371" y="15371"/>
                  </a:cubicBezTo>
                  <a:cubicBezTo>
                    <a:pt x="25213" y="5529"/>
                    <a:pt x="38562" y="0"/>
                    <a:pt x="52480" y="0"/>
                  </a:cubicBezTo>
                  <a:close/>
                </a:path>
              </a:pathLst>
            </a:custGeom>
            <a:solidFill>
              <a:srgbClr val="51B264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983467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reglas te cuesta seguir?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02706" y="5692950"/>
            <a:ext cx="4085100" cy="1560600"/>
            <a:chOff x="0" y="0"/>
            <a:chExt cx="1075911" cy="4110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5911" cy="411022"/>
            </a:xfrm>
            <a:custGeom>
              <a:avLst/>
              <a:gdLst/>
              <a:ahLst/>
              <a:cxnLst/>
              <a:rect l="l" t="t" r="r" b="b"/>
              <a:pathLst>
                <a:path w="1075911" h="411022">
                  <a:moveTo>
                    <a:pt x="47971" y="0"/>
                  </a:moveTo>
                  <a:lnTo>
                    <a:pt x="1027940" y="0"/>
                  </a:lnTo>
                  <a:cubicBezTo>
                    <a:pt x="1040663" y="0"/>
                    <a:pt x="1052864" y="5054"/>
                    <a:pt x="1061861" y="14050"/>
                  </a:cubicBezTo>
                  <a:cubicBezTo>
                    <a:pt x="1070857" y="23047"/>
                    <a:pt x="1075911" y="35248"/>
                    <a:pt x="1075911" y="47971"/>
                  </a:cubicBezTo>
                  <a:lnTo>
                    <a:pt x="1075911" y="363051"/>
                  </a:lnTo>
                  <a:cubicBezTo>
                    <a:pt x="1075911" y="375774"/>
                    <a:pt x="1070857" y="387975"/>
                    <a:pt x="1061861" y="396972"/>
                  </a:cubicBezTo>
                  <a:cubicBezTo>
                    <a:pt x="1052864" y="405968"/>
                    <a:pt x="1040663" y="411022"/>
                    <a:pt x="1027940" y="411022"/>
                  </a:cubicBezTo>
                  <a:lnTo>
                    <a:pt x="47971" y="411022"/>
                  </a:lnTo>
                  <a:cubicBezTo>
                    <a:pt x="35248" y="411022"/>
                    <a:pt x="23047" y="405968"/>
                    <a:pt x="14050" y="396972"/>
                  </a:cubicBezTo>
                  <a:cubicBezTo>
                    <a:pt x="5054" y="387975"/>
                    <a:pt x="0" y="375774"/>
                    <a:pt x="0" y="363051"/>
                  </a:cubicBezTo>
                  <a:lnTo>
                    <a:pt x="0" y="47971"/>
                  </a:lnTo>
                  <a:cubicBezTo>
                    <a:pt x="0" y="35248"/>
                    <a:pt x="5054" y="23047"/>
                    <a:pt x="14050" y="14050"/>
                  </a:cubicBezTo>
                  <a:cubicBezTo>
                    <a:pt x="23047" y="5054"/>
                    <a:pt x="35248" y="0"/>
                    <a:pt x="47971" y="0"/>
                  </a:cubicBezTo>
                  <a:close/>
                </a:path>
              </a:pathLst>
            </a:custGeom>
            <a:solidFill>
              <a:srgbClr val="FFED4C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5911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nuevas normas propondrías?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85294" y="3580200"/>
            <a:ext cx="2517413" cy="1560600"/>
            <a:chOff x="0" y="0"/>
            <a:chExt cx="663022" cy="4110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3022" cy="411022"/>
            </a:xfrm>
            <a:custGeom>
              <a:avLst/>
              <a:gdLst/>
              <a:ahLst/>
              <a:cxnLst/>
              <a:rect l="l" t="t" r="r" b="b"/>
              <a:pathLst>
                <a:path w="663022" h="411022">
                  <a:moveTo>
                    <a:pt x="77845" y="0"/>
                  </a:moveTo>
                  <a:lnTo>
                    <a:pt x="585177" y="0"/>
                  </a:lnTo>
                  <a:cubicBezTo>
                    <a:pt x="628170" y="0"/>
                    <a:pt x="663022" y="34852"/>
                    <a:pt x="663022" y="77845"/>
                  </a:cubicBezTo>
                  <a:lnTo>
                    <a:pt x="663022" y="333178"/>
                  </a:lnTo>
                  <a:cubicBezTo>
                    <a:pt x="663022" y="376170"/>
                    <a:pt x="628170" y="411022"/>
                    <a:pt x="585177" y="411022"/>
                  </a:cubicBezTo>
                  <a:lnTo>
                    <a:pt x="77845" y="411022"/>
                  </a:lnTo>
                  <a:cubicBezTo>
                    <a:pt x="34852" y="411022"/>
                    <a:pt x="0" y="376170"/>
                    <a:pt x="0" y="333178"/>
                  </a:cubicBezTo>
                  <a:lnTo>
                    <a:pt x="0" y="77845"/>
                  </a:lnTo>
                  <a:cubicBezTo>
                    <a:pt x="0" y="34852"/>
                    <a:pt x="34852" y="0"/>
                    <a:pt x="77845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663022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Nuestras reglas digitales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08125" y="8393605"/>
            <a:ext cx="11572875" cy="467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</a:pPr>
            <a:r>
              <a:rPr lang="en-US" sz="31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equilibrio también es parte del bienestar.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550950" y="1467450"/>
            <a:ext cx="5601419" cy="2123208"/>
            <a:chOff x="0" y="0"/>
            <a:chExt cx="7468559" cy="2830944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446800" cy="2080800"/>
              <a:chOff x="0" y="0"/>
              <a:chExt cx="1075911" cy="41102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reglas existen?</a:t>
                </a:r>
              </a:p>
            </p:txBody>
          </p:sp>
        </p:grpSp>
        <p:sp>
          <p:nvSpPr>
            <p:cNvPr id="16" name="AutoShape 16"/>
            <p:cNvSpPr/>
            <p:nvPr/>
          </p:nvSpPr>
          <p:spPr>
            <a:xfrm>
              <a:off x="5450990" y="1211400"/>
              <a:ext cx="2006410" cy="1605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10411221" y="4370840"/>
            <a:ext cx="2034036" cy="132211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9134263" y="1467450"/>
            <a:ext cx="5353543" cy="2121948"/>
            <a:chOff x="0" y="0"/>
            <a:chExt cx="7138058" cy="2829264"/>
          </a:xfrm>
        </p:grpSpPr>
        <p:grpSp>
          <p:nvGrpSpPr>
            <p:cNvPr id="19" name="Group 19"/>
            <p:cNvGrpSpPr/>
            <p:nvPr/>
          </p:nvGrpSpPr>
          <p:grpSpPr>
            <a:xfrm>
              <a:off x="1691258" y="0"/>
              <a:ext cx="5446800" cy="2080800"/>
              <a:chOff x="0" y="0"/>
              <a:chExt cx="1075911" cy="41102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¿Cuáles te ayudan a sentirte mejor?</a:t>
                </a:r>
              </a:p>
            </p:txBody>
          </p:sp>
        </p:grpSp>
        <p:sp>
          <p:nvSpPr>
            <p:cNvPr id="22" name="AutoShape 22"/>
            <p:cNvSpPr/>
            <p:nvPr/>
          </p:nvSpPr>
          <p:spPr>
            <a:xfrm flipH="1">
              <a:off x="12983" y="1040400"/>
              <a:ext cx="1678275" cy="1776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3" name="AutoShape 23"/>
          <p:cNvSpPr/>
          <p:nvPr/>
        </p:nvSpPr>
        <p:spPr>
          <a:xfrm flipV="1">
            <a:off x="5769000" y="4360500"/>
            <a:ext cx="2116294" cy="133245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808262" y="4125990"/>
            <a:ext cx="2458111" cy="526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5"/>
              </a:lnSpc>
            </a:pPr>
            <a:r>
              <a:rPr lang="en-US" sz="347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51683" y="5680801"/>
            <a:ext cx="9171269" cy="210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30"/>
              </a:lnSpc>
            </a:pPr>
            <a:r>
              <a:rPr lang="en-US" sz="694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Zonas y tiempos libres de medios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39236" y="1283763"/>
            <a:ext cx="4804708" cy="291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Cartulinas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Cinta adhesiva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Imprimible zona y horarios libres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876236" y="1283763"/>
            <a:ext cx="4870345" cy="2188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grupos, diseñaremos carteles con propuestas de zonas y horarios libres de medios.</a:t>
            </a:r>
          </a:p>
        </p:txBody>
      </p:sp>
      <p:sp>
        <p:nvSpPr>
          <p:cNvPr id="4" name="Freeform 4"/>
          <p:cNvSpPr/>
          <p:nvPr/>
        </p:nvSpPr>
        <p:spPr>
          <a:xfrm rot="5400000">
            <a:off x="6121407" y="4315656"/>
            <a:ext cx="6045187" cy="7700875"/>
          </a:xfrm>
          <a:custGeom>
            <a:avLst/>
            <a:gdLst/>
            <a:ahLst/>
            <a:cxnLst/>
            <a:rect l="l" t="t" r="r" b="b"/>
            <a:pathLst>
              <a:path w="6045187" h="7700875">
                <a:moveTo>
                  <a:pt x="0" y="0"/>
                </a:moveTo>
                <a:lnTo>
                  <a:pt x="6045186" y="0"/>
                </a:lnTo>
                <a:lnTo>
                  <a:pt x="6045186" y="7700875"/>
                </a:lnTo>
                <a:lnTo>
                  <a:pt x="0" y="770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360894" y="-949629"/>
            <a:ext cx="9566213" cy="12186258"/>
          </a:xfrm>
          <a:custGeom>
            <a:avLst/>
            <a:gdLst/>
            <a:ahLst/>
            <a:cxnLst/>
            <a:rect l="l" t="t" r="r" b="b"/>
            <a:pathLst>
              <a:path w="9566213" h="12186258">
                <a:moveTo>
                  <a:pt x="0" y="0"/>
                </a:moveTo>
                <a:lnTo>
                  <a:pt x="9566212" y="0"/>
                </a:lnTo>
                <a:lnTo>
                  <a:pt x="9566212" y="12186258"/>
                </a:lnTo>
                <a:lnTo>
                  <a:pt x="0" y="121862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187529" y="2118065"/>
            <a:ext cx="1468375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Comedor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78540" y="3659279"/>
            <a:ext cx="2886354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Durante las clases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78540" y="5199650"/>
            <a:ext cx="3216482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Primeros y últimos 15 minutos del día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78540" y="7238547"/>
            <a:ext cx="321648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Rincón de calma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70291" y="3049828"/>
            <a:ext cx="3866838" cy="1827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 poder concentrarnos y aprender mejor, guardamos móviles y tablets.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28819" y="2118065"/>
            <a:ext cx="183036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13:00 – 15:00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71303" y="5199650"/>
            <a:ext cx="3745393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Entrada al cole</a:t>
            </a:r>
          </a:p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Antes de irnos a casa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71303" y="7057721"/>
            <a:ext cx="3745393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Siempre que lo necesitemos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70291" y="4911668"/>
            <a:ext cx="3866838" cy="146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Tiempo para organizarnos, pensar en el día y despedirnos sin móviles.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70291" y="6876895"/>
            <a:ext cx="3866838" cy="110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para relajarnos, respirar y tranquilizarnos sin pantallas.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370291" y="1937239"/>
            <a:ext cx="3344916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un momento para comer tranquilos.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797551" y="4100507"/>
            <a:ext cx="2479532" cy="541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350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11722" y="5668867"/>
            <a:ext cx="9251191" cy="213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3"/>
              </a:lnSpc>
            </a:pPr>
            <a:r>
              <a:rPr lang="en-US" sz="70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Reflexión final y compromiso personal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5735833" y="3911982"/>
            <a:ext cx="7179255" cy="9160134"/>
          </a:xfrm>
          <a:custGeom>
            <a:avLst/>
            <a:gdLst/>
            <a:ahLst/>
            <a:cxnLst/>
            <a:rect l="l" t="t" r="r" b="b"/>
            <a:pathLst>
              <a:path w="7179255" h="9160134">
                <a:moveTo>
                  <a:pt x="0" y="0"/>
                </a:moveTo>
                <a:lnTo>
                  <a:pt x="7179255" y="0"/>
                </a:lnTo>
                <a:lnTo>
                  <a:pt x="7179255" y="9160134"/>
                </a:lnTo>
                <a:lnTo>
                  <a:pt x="0" y="9160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39236" y="1283763"/>
            <a:ext cx="4804708" cy="291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Cartulinas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Cinta adhesiva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Imprimible “Mi objetivo personal”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76236" y="1283763"/>
            <a:ext cx="4870345" cy="2188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grupos, diseñaremos carteles con propuestas de zonas y horarios libres de medios.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886034" y="248078"/>
            <a:ext cx="8515931" cy="10763202"/>
          </a:xfrm>
          <a:custGeom>
            <a:avLst/>
            <a:gdLst/>
            <a:ahLst/>
            <a:cxnLst/>
            <a:rect l="l" t="t" r="r" b="b"/>
            <a:pathLst>
              <a:path w="8515931" h="10763202">
                <a:moveTo>
                  <a:pt x="0" y="0"/>
                </a:moveTo>
                <a:lnTo>
                  <a:pt x="8515932" y="0"/>
                </a:lnTo>
                <a:lnTo>
                  <a:pt x="8515932" y="10763202"/>
                </a:lnTo>
                <a:lnTo>
                  <a:pt x="0" y="10763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5" b="-47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567636" y="428249"/>
            <a:ext cx="11152728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a pensar en un objetivo personal. </a:t>
            </a: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Puedes dibujarlo, escribirlo o usar pegatinas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15594" y="3293697"/>
            <a:ext cx="5028406" cy="3696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0857" lvl="1" indent="-220429" algn="l">
              <a:lnSpc>
                <a:spcPts val="2450"/>
              </a:lnSpc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Usar el móvil solo cuando lo necesito</a:t>
            </a:r>
          </a:p>
          <a:p>
            <a:pPr marL="440857" lvl="1" indent="-220429" algn="l">
              <a:lnSpc>
                <a:spcPts val="2450"/>
              </a:lnSpc>
              <a:spcBef>
                <a:spcPct val="0"/>
              </a:spcBef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usar pantallas antes de dormir</a:t>
            </a:r>
          </a:p>
          <a:p>
            <a:pPr marL="440857" lvl="1" indent="-220429" algn="l">
              <a:lnSpc>
                <a:spcPts val="2450"/>
              </a:lnSpc>
              <a:spcBef>
                <a:spcPct val="0"/>
              </a:spcBef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descansos cuando uso pantallas</a:t>
            </a:r>
          </a:p>
          <a:p>
            <a:pPr marL="440857" lvl="1" indent="-220429" algn="l">
              <a:lnSpc>
                <a:spcPts val="2450"/>
              </a:lnSpc>
              <a:spcBef>
                <a:spcPct val="0"/>
              </a:spcBef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enfadarme cuando tengo que dejar la tablet</a:t>
            </a:r>
          </a:p>
          <a:p>
            <a:pPr marL="440857" lvl="1" indent="-220429" algn="l">
              <a:lnSpc>
                <a:spcPts val="2450"/>
              </a:lnSpc>
              <a:spcBef>
                <a:spcPct val="0"/>
              </a:spcBef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Jugar más tiempo sin pantallas</a:t>
            </a:r>
          </a:p>
          <a:p>
            <a:pPr marL="440857" lvl="1" indent="-220429" algn="l">
              <a:lnSpc>
                <a:spcPts val="2450"/>
              </a:lnSpc>
              <a:spcBef>
                <a:spcPct val="0"/>
              </a:spcBef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Usar internet de forma respetuosa</a:t>
            </a:r>
          </a:p>
          <a:p>
            <a:pPr marL="440857" lvl="1" indent="-220429" algn="l">
              <a:lnSpc>
                <a:spcPts val="2450"/>
              </a:lnSpc>
              <a:spcBef>
                <a:spcPct val="0"/>
              </a:spcBef>
              <a:buFont typeface="Arial"/>
              <a:buChar char="•"/>
            </a:pPr>
            <a:r>
              <a:rPr lang="en-US" sz="20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 a un adulto si algo me incomoda</a:t>
            </a:r>
          </a:p>
          <a:p>
            <a:pPr algn="just">
              <a:lnSpc>
                <a:spcPts val="2624"/>
              </a:lnSpc>
              <a:spcBef>
                <a:spcPct val="0"/>
              </a:spcBef>
            </a:pPr>
            <a:endParaRPr lang="en-US" sz="204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97195" y="3293697"/>
            <a:ext cx="5028406" cy="1492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054" lvl="1" indent="-212527" algn="l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Alegría 😊</a:t>
            </a:r>
          </a:p>
          <a:p>
            <a:pPr marL="425054" lvl="1" indent="-212527" algn="l">
              <a:lnSpc>
                <a:spcPts val="2362"/>
              </a:lnSpc>
              <a:spcBef>
                <a:spcPct val="0"/>
              </a:spcBef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Nervios 😬</a:t>
            </a:r>
          </a:p>
          <a:p>
            <a:pPr marL="425054" lvl="1" indent="-212527" algn="l">
              <a:lnSpc>
                <a:spcPts val="2362"/>
              </a:lnSpc>
              <a:spcBef>
                <a:spcPct val="0"/>
              </a:spcBef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Enfado 😡</a:t>
            </a:r>
          </a:p>
          <a:p>
            <a:pPr marL="425054" lvl="1" indent="-212527" algn="l">
              <a:lnSpc>
                <a:spcPts val="2362"/>
              </a:lnSpc>
              <a:spcBef>
                <a:spcPct val="0"/>
              </a:spcBef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Cansancio 😴</a:t>
            </a:r>
          </a:p>
          <a:p>
            <a:pPr algn="just">
              <a:lnSpc>
                <a:spcPts val="2362"/>
              </a:lnSpc>
              <a:spcBef>
                <a:spcPct val="0"/>
              </a:spcBef>
            </a:pPr>
            <a:endParaRPr lang="en-US" sz="196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370916" y="3052882"/>
            <a:ext cx="1801490" cy="1492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054" lvl="1" indent="-212527" algn="l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Ojos</a:t>
            </a:r>
          </a:p>
          <a:p>
            <a:pPr marL="425054" lvl="1" indent="-212527" algn="l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Cabeza</a:t>
            </a:r>
          </a:p>
          <a:p>
            <a:pPr marL="425054" lvl="1" indent="-212527" algn="l">
              <a:lnSpc>
                <a:spcPts val="2362"/>
              </a:lnSpc>
              <a:spcBef>
                <a:spcPct val="0"/>
              </a:spcBef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Barriga</a:t>
            </a:r>
          </a:p>
          <a:p>
            <a:pPr marL="425054" lvl="1" indent="-212527" algn="l">
              <a:lnSpc>
                <a:spcPts val="2362"/>
              </a:lnSpc>
              <a:spcBef>
                <a:spcPct val="0"/>
              </a:spcBef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Manos</a:t>
            </a:r>
          </a:p>
          <a:p>
            <a:pPr algn="just">
              <a:lnSpc>
                <a:spcPts val="2362"/>
              </a:lnSpc>
              <a:spcBef>
                <a:spcPct val="0"/>
              </a:spcBef>
            </a:pPr>
            <a:endParaRPr lang="en-US" sz="196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97195" y="6663500"/>
            <a:ext cx="5028406" cy="63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5"/>
              </a:lnSpc>
              <a:spcBef>
                <a:spcPct val="0"/>
              </a:spcBef>
            </a:pPr>
            <a:r>
              <a:rPr lang="en-US" sz="20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próxima vez que use pantallas puedo…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97195" y="7642813"/>
            <a:ext cx="4899972" cy="2483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1836" lvl="1" indent="-220918" algn="l">
              <a:lnSpc>
                <a:spcPts val="2455"/>
              </a:lnSpc>
              <a:buFont typeface="Arial"/>
              <a:buChar char="•"/>
            </a:pPr>
            <a:r>
              <a:rPr lang="en-US" sz="20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Parar cuando me siento cansado/a</a:t>
            </a:r>
          </a:p>
          <a:p>
            <a:pPr marL="441836" lvl="1" indent="-220918" algn="l">
              <a:lnSpc>
                <a:spcPts val="2455"/>
              </a:lnSpc>
              <a:buFont typeface="Arial"/>
              <a:buChar char="•"/>
            </a:pPr>
            <a:r>
              <a:rPr lang="en-US" sz="20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Avisar antes de dejar el dispositivo</a:t>
            </a:r>
          </a:p>
          <a:p>
            <a:pPr marL="441836" lvl="1" indent="-220918" algn="l">
              <a:lnSpc>
                <a:spcPts val="2455"/>
              </a:lnSpc>
              <a:buFont typeface="Arial"/>
              <a:buChar char="•"/>
            </a:pPr>
            <a:r>
              <a:rPr lang="en-US" sz="20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Respetar el tiempo acordado</a:t>
            </a:r>
          </a:p>
          <a:p>
            <a:pPr marL="441836" lvl="1" indent="-220918" algn="l">
              <a:lnSpc>
                <a:spcPts val="2455"/>
              </a:lnSpc>
              <a:buFont typeface="Arial"/>
              <a:buChar char="•"/>
            </a:pPr>
            <a:r>
              <a:rPr lang="en-US" sz="20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Elegir juegos adecuados</a:t>
            </a:r>
          </a:p>
          <a:p>
            <a:pPr marL="441836" lvl="1" indent="-220918" algn="l">
              <a:lnSpc>
                <a:spcPts val="2455"/>
              </a:lnSpc>
              <a:spcBef>
                <a:spcPct val="0"/>
              </a:spcBef>
              <a:buFont typeface="Arial"/>
              <a:buChar char="•"/>
            </a:pPr>
            <a:r>
              <a:rPr lang="en-US" sz="20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otra actividad si me aburro</a:t>
            </a:r>
          </a:p>
          <a:p>
            <a:pPr algn="l">
              <a:lnSpc>
                <a:spcPts val="2455"/>
              </a:lnSpc>
              <a:spcBef>
                <a:spcPct val="0"/>
              </a:spcBef>
            </a:pPr>
            <a:endParaRPr lang="en-US" sz="204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56408" y="2590577"/>
            <a:ext cx="4502022" cy="286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  <a:spcBef>
                <a:spcPct val="0"/>
              </a:spcBef>
            </a:pPr>
            <a:r>
              <a:rPr lang="en-US" sz="18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 objetivo es…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6062" y="1719702"/>
            <a:ext cx="4098035" cy="2792447"/>
            <a:chOff x="0" y="-28575"/>
            <a:chExt cx="812800" cy="5538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525276"/>
            </a:xfrm>
            <a:custGeom>
              <a:avLst/>
              <a:gdLst/>
              <a:ahLst/>
              <a:cxnLst/>
              <a:rect l="l" t="t" r="r" b="b"/>
              <a:pathLst>
                <a:path w="812800" h="525276">
                  <a:moveTo>
                    <a:pt x="812800" y="63813"/>
                  </a:moveTo>
                  <a:lnTo>
                    <a:pt x="812800" y="461463"/>
                  </a:lnTo>
                  <a:cubicBezTo>
                    <a:pt x="812800" y="478387"/>
                    <a:pt x="806077" y="494618"/>
                    <a:pt x="794110" y="506586"/>
                  </a:cubicBezTo>
                  <a:cubicBezTo>
                    <a:pt x="782142" y="518553"/>
                    <a:pt x="765911" y="525276"/>
                    <a:pt x="748987" y="525276"/>
                  </a:cubicBezTo>
                  <a:lnTo>
                    <a:pt x="63813" y="525276"/>
                  </a:lnTo>
                  <a:cubicBezTo>
                    <a:pt x="28570" y="525276"/>
                    <a:pt x="0" y="496706"/>
                    <a:pt x="0" y="461463"/>
                  </a:cubicBezTo>
                  <a:lnTo>
                    <a:pt x="0" y="63813"/>
                  </a:lnTo>
                  <a:cubicBezTo>
                    <a:pt x="0" y="28570"/>
                    <a:pt x="28570" y="0"/>
                    <a:pt x="63813" y="0"/>
                  </a:cubicBezTo>
                  <a:lnTo>
                    <a:pt x="748987" y="0"/>
                  </a:lnTo>
                  <a:cubicBezTo>
                    <a:pt x="784230" y="0"/>
                    <a:pt x="812800" y="28570"/>
                    <a:pt x="812800" y="63813"/>
                  </a:cubicBezTo>
                  <a:close/>
                </a:path>
              </a:pathLst>
            </a:custGeom>
            <a:solidFill>
              <a:srgbClr val="FFED4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553851"/>
            </a:xfrm>
            <a:prstGeom prst="rect">
              <a:avLst/>
            </a:prstGeom>
          </p:spPr>
          <p:txBody>
            <a:bodyPr lIns="77997" tIns="77997" rIns="77997" bIns="77997" rtlCol="0" anchor="ctr"/>
            <a:lstStyle/>
            <a:p>
              <a:pPr algn="ctr">
                <a:lnSpc>
                  <a:spcPts val="3316"/>
                </a:lnSpc>
              </a:pP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2763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63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aprendí</a:t>
              </a: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63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sobre</a:t>
              </a: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mi </a:t>
              </a:r>
              <a:r>
                <a:rPr lang="en-US" sz="2763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relación</a:t>
              </a: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con </a:t>
              </a:r>
              <a:r>
                <a:rPr lang="en-US" sz="2763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63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medios</a:t>
              </a:r>
              <a:r>
                <a:rPr lang="en-US" sz="2763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73905" y="1791737"/>
            <a:ext cx="4834227" cy="2648375"/>
            <a:chOff x="0" y="0"/>
            <a:chExt cx="958816" cy="525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8816" cy="525276"/>
            </a:xfrm>
            <a:custGeom>
              <a:avLst/>
              <a:gdLst/>
              <a:ahLst/>
              <a:cxnLst/>
              <a:rect l="l" t="t" r="r" b="b"/>
              <a:pathLst>
                <a:path w="958816" h="525276">
                  <a:moveTo>
                    <a:pt x="958816" y="54095"/>
                  </a:moveTo>
                  <a:lnTo>
                    <a:pt x="958816" y="471181"/>
                  </a:lnTo>
                  <a:cubicBezTo>
                    <a:pt x="958816" y="485528"/>
                    <a:pt x="953116" y="499287"/>
                    <a:pt x="942972" y="509432"/>
                  </a:cubicBezTo>
                  <a:cubicBezTo>
                    <a:pt x="932827" y="519577"/>
                    <a:pt x="919067" y="525276"/>
                    <a:pt x="904721" y="525276"/>
                  </a:cubicBezTo>
                  <a:lnTo>
                    <a:pt x="54095" y="525276"/>
                  </a:lnTo>
                  <a:cubicBezTo>
                    <a:pt x="39748" y="525276"/>
                    <a:pt x="25989" y="519577"/>
                    <a:pt x="15844" y="509432"/>
                  </a:cubicBezTo>
                  <a:cubicBezTo>
                    <a:pt x="5699" y="499287"/>
                    <a:pt x="0" y="485528"/>
                    <a:pt x="0" y="471181"/>
                  </a:cubicBezTo>
                  <a:lnTo>
                    <a:pt x="0" y="54095"/>
                  </a:lnTo>
                  <a:cubicBezTo>
                    <a:pt x="0" y="39748"/>
                    <a:pt x="5699" y="25989"/>
                    <a:pt x="15844" y="15844"/>
                  </a:cubicBezTo>
                  <a:cubicBezTo>
                    <a:pt x="25989" y="5699"/>
                    <a:pt x="39748" y="0"/>
                    <a:pt x="54095" y="0"/>
                  </a:cubicBezTo>
                  <a:lnTo>
                    <a:pt x="904721" y="0"/>
                  </a:lnTo>
                  <a:cubicBezTo>
                    <a:pt x="934596" y="0"/>
                    <a:pt x="958816" y="24219"/>
                    <a:pt x="958816" y="54095"/>
                  </a:cubicBezTo>
                  <a:close/>
                </a:path>
              </a:pathLst>
            </a:custGeom>
            <a:solidFill>
              <a:srgbClr val="70C7D6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58816" cy="553851"/>
            </a:xfrm>
            <a:prstGeom prst="rect">
              <a:avLst/>
            </a:prstGeom>
          </p:spPr>
          <p:txBody>
            <a:bodyPr lIns="77997" tIns="77997" rIns="77997" bIns="77997" rtlCol="0" anchor="ctr"/>
            <a:lstStyle/>
            <a:p>
              <a:pPr algn="ctr">
                <a:lnSpc>
                  <a:spcPts val="3316"/>
                </a:lnSpc>
              </a:pPr>
              <a:r>
                <a:rPr lang="en-US" sz="276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emoción quiero sentir cuando los uso?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26886" y="5295900"/>
            <a:ext cx="4834227" cy="2648375"/>
            <a:chOff x="0" y="0"/>
            <a:chExt cx="958816" cy="525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58816" cy="525276"/>
            </a:xfrm>
            <a:custGeom>
              <a:avLst/>
              <a:gdLst/>
              <a:ahLst/>
              <a:cxnLst/>
              <a:rect l="l" t="t" r="r" b="b"/>
              <a:pathLst>
                <a:path w="958816" h="525276">
                  <a:moveTo>
                    <a:pt x="958816" y="54095"/>
                  </a:moveTo>
                  <a:lnTo>
                    <a:pt x="958816" y="471181"/>
                  </a:lnTo>
                  <a:cubicBezTo>
                    <a:pt x="958816" y="485528"/>
                    <a:pt x="953116" y="499287"/>
                    <a:pt x="942972" y="509432"/>
                  </a:cubicBezTo>
                  <a:cubicBezTo>
                    <a:pt x="932827" y="519577"/>
                    <a:pt x="919067" y="525276"/>
                    <a:pt x="904721" y="525276"/>
                  </a:cubicBezTo>
                  <a:lnTo>
                    <a:pt x="54095" y="525276"/>
                  </a:lnTo>
                  <a:cubicBezTo>
                    <a:pt x="39748" y="525276"/>
                    <a:pt x="25989" y="519577"/>
                    <a:pt x="15844" y="509432"/>
                  </a:cubicBezTo>
                  <a:cubicBezTo>
                    <a:pt x="5699" y="499287"/>
                    <a:pt x="0" y="485528"/>
                    <a:pt x="0" y="471181"/>
                  </a:cubicBezTo>
                  <a:lnTo>
                    <a:pt x="0" y="54095"/>
                  </a:lnTo>
                  <a:cubicBezTo>
                    <a:pt x="0" y="39748"/>
                    <a:pt x="5699" y="25989"/>
                    <a:pt x="15844" y="15844"/>
                  </a:cubicBezTo>
                  <a:cubicBezTo>
                    <a:pt x="25989" y="5699"/>
                    <a:pt x="39748" y="0"/>
                    <a:pt x="54095" y="0"/>
                  </a:cubicBezTo>
                  <a:lnTo>
                    <a:pt x="904721" y="0"/>
                  </a:lnTo>
                  <a:cubicBezTo>
                    <a:pt x="934596" y="0"/>
                    <a:pt x="958816" y="24219"/>
                    <a:pt x="958816" y="54095"/>
                  </a:cubicBezTo>
                  <a:close/>
                </a:path>
              </a:pathLst>
            </a:custGeom>
            <a:solidFill>
              <a:srgbClr val="51B26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58816" cy="553851"/>
            </a:xfrm>
            <a:prstGeom prst="rect">
              <a:avLst/>
            </a:prstGeom>
          </p:spPr>
          <p:txBody>
            <a:bodyPr lIns="77997" tIns="77997" rIns="77997" bIns="77997" rtlCol="0" anchor="ctr"/>
            <a:lstStyle/>
            <a:p>
              <a:pPr algn="ctr">
                <a:lnSpc>
                  <a:spcPts val="3316"/>
                </a:lnSpc>
              </a:pPr>
              <a:r>
                <a:rPr lang="en-US" sz="276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puedo hacer para mejorar mis hábitos digitales?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94572" y="827533"/>
            <a:ext cx="3430516" cy="438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6"/>
              </a:lnSpc>
              <a:spcBef>
                <a:spcPct val="0"/>
              </a:spcBef>
            </a:pPr>
            <a:r>
              <a:rPr lang="en-US" sz="276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Piensa y responde...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03931" y="8394829"/>
            <a:ext cx="12757952" cy="438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6"/>
              </a:lnSpc>
              <a:spcBef>
                <a:spcPct val="0"/>
              </a:spcBef>
            </a:pPr>
            <a:r>
              <a:rPr lang="en-US" sz="276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Los medios digitales son parte de mi vida, pero yo decido cómo usarlos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85800" y="4379720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382260" y="1807017"/>
            <a:ext cx="9828267" cy="79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6"/>
              </a:lnSpc>
            </a:pPr>
            <a:r>
              <a:rPr lang="en-US" sz="493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Actividades complementarias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31360" y="5664418"/>
            <a:ext cx="2411911" cy="51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6"/>
              </a:lnSpc>
            </a:pPr>
            <a:r>
              <a:rPr lang="en-US" sz="34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4.1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7866" y="7316965"/>
            <a:ext cx="8998898" cy="1689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9"/>
              </a:lnSpc>
            </a:pPr>
            <a:r>
              <a:rPr lang="en-US" sz="54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Diario de medios digitales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5742048" y="2729602"/>
            <a:ext cx="8390689" cy="10722925"/>
          </a:xfrm>
          <a:custGeom>
            <a:avLst/>
            <a:gdLst/>
            <a:ahLst/>
            <a:cxnLst/>
            <a:rect l="l" t="t" r="r" b="b"/>
            <a:pathLst>
              <a:path w="8390689" h="10722925">
                <a:moveTo>
                  <a:pt x="0" y="0"/>
                </a:moveTo>
                <a:lnTo>
                  <a:pt x="8390689" y="0"/>
                </a:lnTo>
                <a:lnTo>
                  <a:pt x="8390689" y="10722926"/>
                </a:lnTo>
                <a:lnTo>
                  <a:pt x="0" y="10722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747363" y="1168764"/>
            <a:ext cx="5046138" cy="192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52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3024"/>
              </a:lnSpc>
            </a:pPr>
            <a:endParaRPr lang="en-US" sz="252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24278" lvl="1" indent="-162139" algn="l">
              <a:lnSpc>
                <a:spcPts val="3024"/>
              </a:lnSpc>
              <a:buFont typeface="Arial"/>
              <a:buChar char="•"/>
            </a:pPr>
            <a:r>
              <a:rPr lang="en-US" sz="25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 diario</a:t>
            </a:r>
          </a:p>
          <a:p>
            <a:pPr marL="324278" lvl="1" indent="-162139" algn="l">
              <a:lnSpc>
                <a:spcPts val="3024"/>
              </a:lnSpc>
              <a:buFont typeface="Arial"/>
              <a:buChar char="•"/>
            </a:pPr>
            <a:r>
              <a:rPr lang="en-US" sz="25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Lápices </a:t>
            </a:r>
          </a:p>
          <a:p>
            <a:pPr marL="324278" lvl="1" indent="-162139" algn="l">
              <a:lnSpc>
                <a:spcPts val="3024"/>
              </a:lnSpc>
              <a:buFont typeface="Arial"/>
              <a:buChar char="•"/>
            </a:pPr>
            <a:r>
              <a:rPr lang="en-US" sz="25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Bolígrafos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55988" y="1216389"/>
            <a:ext cx="5115072" cy="2307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52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3024"/>
              </a:lnSpc>
            </a:pPr>
            <a:endParaRPr lang="en-US" sz="252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024"/>
              </a:lnSpc>
            </a:pPr>
            <a:r>
              <a:rPr lang="en-US" sz="25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Durante una semana anotaremos qué medios usamos, cuánto tiempo y cómo nos sentimos.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46579" y="1488292"/>
            <a:ext cx="9583407" cy="12247165"/>
          </a:xfrm>
          <a:custGeom>
            <a:avLst/>
            <a:gdLst/>
            <a:ahLst/>
            <a:cxnLst/>
            <a:rect l="l" t="t" r="r" b="b"/>
            <a:pathLst>
              <a:path w="9583407" h="12247165">
                <a:moveTo>
                  <a:pt x="0" y="0"/>
                </a:moveTo>
                <a:lnTo>
                  <a:pt x="9583407" y="0"/>
                </a:lnTo>
                <a:lnTo>
                  <a:pt x="9583407" y="12247166"/>
                </a:lnTo>
                <a:lnTo>
                  <a:pt x="0" y="12247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754835" y="1042662"/>
            <a:ext cx="10778331" cy="1480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Durante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semana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anotar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marL="518161" lvl="1" indent="-259081" algn="l">
              <a:lnSpc>
                <a:spcPts val="288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medio se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utilizó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8161" lvl="1" indent="-259081" algn="l">
              <a:lnSpc>
                <a:spcPts val="288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Cuánto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usó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</a:t>
            </a:r>
            <a:r>
              <a:rPr lang="en-US" sz="2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 </a:t>
            </a:r>
            <a:r>
              <a:rPr lang="en-US" sz="2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sintió</a:t>
            </a:r>
            <a:r>
              <a:rPr lang="en-US" sz="2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05200" y="4943624"/>
            <a:ext cx="142195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Tableta</a:t>
            </a:r>
            <a:endParaRPr lang="en-US" sz="24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42150" y="9239250"/>
            <a:ext cx="631217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Feliz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21260" y="9239250"/>
            <a:ext cx="1753679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Cansado/a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67821" y="9239250"/>
            <a:ext cx="1164320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Irritable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09842" y="9239250"/>
            <a:ext cx="812546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80259" y="9239250"/>
            <a:ext cx="1580220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Enojado/a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09502" y="9239250"/>
            <a:ext cx="1663098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Nervioso/a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19782" y="9239250"/>
            <a:ext cx="977968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Alegre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18484" y="4943624"/>
            <a:ext cx="778390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Móvil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45725" y="4943624"/>
            <a:ext cx="1487965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Televisión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56793" y="4943624"/>
            <a:ext cx="108261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68031" y="4943624"/>
            <a:ext cx="1496169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Video Juegos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01896" y="4943624"/>
            <a:ext cx="1496169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Video Juegos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39167" y="4943624"/>
            <a:ext cx="1496169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Tablet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11078" y="7014630"/>
            <a:ext cx="3740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 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385275" y="7014630"/>
            <a:ext cx="949725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40 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191019" y="7014630"/>
            <a:ext cx="68429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 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47561" y="7014630"/>
            <a:ext cx="68429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 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15040" y="7014630"/>
            <a:ext cx="949725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05F18F41-33A4-E929-1C20-C200D50A5715}"/>
              </a:ext>
            </a:extLst>
          </p:cNvPr>
          <p:cNvSpPr txBox="1"/>
          <p:nvPr/>
        </p:nvSpPr>
        <p:spPr>
          <a:xfrm>
            <a:off x="5432816" y="7014630"/>
            <a:ext cx="949725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  <p:sp>
        <p:nvSpPr>
          <p:cNvPr id="26" name="TextBox 23">
            <a:extLst>
              <a:ext uri="{FF2B5EF4-FFF2-40B4-BE49-F238E27FC236}">
                <a16:creationId xmlns:a16="http://schemas.microsoft.com/office/drawing/2014/main" id="{E1DEC1D3-0104-355F-FD8E-697D7A32D51B}"/>
              </a:ext>
            </a:extLst>
          </p:cNvPr>
          <p:cNvSpPr txBox="1"/>
          <p:nvPr/>
        </p:nvSpPr>
        <p:spPr>
          <a:xfrm>
            <a:off x="10641252" y="7014630"/>
            <a:ext cx="949725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4074920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29664" y="1910888"/>
            <a:ext cx="8657262" cy="703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3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Actividades complementarias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01718" y="5420488"/>
            <a:ext cx="2124540" cy="45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4.2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00633" y="6982846"/>
            <a:ext cx="7926709" cy="1494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Teatro de situaciones digitales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14700" y="4575385"/>
            <a:ext cx="11658600" cy="5406676"/>
          </a:xfrm>
          <a:custGeom>
            <a:avLst/>
            <a:gdLst/>
            <a:ahLst/>
            <a:cxnLst/>
            <a:rect l="l" t="t" r="r" b="b"/>
            <a:pathLst>
              <a:path w="11658600" h="5406676">
                <a:moveTo>
                  <a:pt x="0" y="0"/>
                </a:moveTo>
                <a:lnTo>
                  <a:pt x="11658600" y="0"/>
                </a:lnTo>
                <a:lnTo>
                  <a:pt x="11658600" y="5406676"/>
                </a:lnTo>
                <a:lnTo>
                  <a:pt x="0" y="54066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39236" y="1283763"/>
            <a:ext cx="4804708" cy="146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situaciones</a:t>
            </a:r>
          </a:p>
          <a:p>
            <a:pPr marL="308763" lvl="1" indent="-154382" algn="l">
              <a:lnSpc>
                <a:spcPts val="288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libre en el aula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770563" y="1283763"/>
            <a:ext cx="4870345" cy="2188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haremos?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 representaremos escenas de uso de medios. Y buscaremos alternativas mejores para cada situación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74105" y="-1091038"/>
            <a:ext cx="9211530" cy="12469076"/>
          </a:xfrm>
          <a:custGeom>
            <a:avLst/>
            <a:gdLst/>
            <a:ahLst/>
            <a:cxnLst/>
            <a:rect l="l" t="t" r="r" b="b"/>
            <a:pathLst>
              <a:path w="9211530" h="12469076">
                <a:moveTo>
                  <a:pt x="0" y="0"/>
                </a:moveTo>
                <a:lnTo>
                  <a:pt x="9211529" y="0"/>
                </a:lnTo>
                <a:lnTo>
                  <a:pt x="9211529" y="12469076"/>
                </a:lnTo>
                <a:lnTo>
                  <a:pt x="0" y="124690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499377" y="-1062705"/>
            <a:ext cx="9227411" cy="12448447"/>
          </a:xfrm>
          <a:custGeom>
            <a:avLst/>
            <a:gdLst/>
            <a:ahLst/>
            <a:cxnLst/>
            <a:rect l="l" t="t" r="r" b="b"/>
            <a:pathLst>
              <a:path w="9227411" h="12448447">
                <a:moveTo>
                  <a:pt x="0" y="0"/>
                </a:moveTo>
                <a:lnTo>
                  <a:pt x="9227411" y="0"/>
                </a:lnTo>
                <a:lnTo>
                  <a:pt x="9227411" y="12448447"/>
                </a:lnTo>
                <a:lnTo>
                  <a:pt x="0" y="124484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182733" y="-533083"/>
            <a:ext cx="9437318" cy="11353165"/>
          </a:xfrm>
          <a:custGeom>
            <a:avLst/>
            <a:gdLst/>
            <a:ahLst/>
            <a:cxnLst/>
            <a:rect l="l" t="t" r="r" b="b"/>
            <a:pathLst>
              <a:path w="9437318" h="11353165">
                <a:moveTo>
                  <a:pt x="0" y="0"/>
                </a:moveTo>
                <a:lnTo>
                  <a:pt x="9437319" y="0"/>
                </a:lnTo>
                <a:lnTo>
                  <a:pt x="9437319" y="11353166"/>
                </a:lnTo>
                <a:lnTo>
                  <a:pt x="0" y="11353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92439" y="-491387"/>
            <a:ext cx="8903122" cy="11269774"/>
          </a:xfrm>
          <a:custGeom>
            <a:avLst/>
            <a:gdLst/>
            <a:ahLst/>
            <a:cxnLst/>
            <a:rect l="l" t="t" r="r" b="b"/>
            <a:pathLst>
              <a:path w="8903122" h="11269774">
                <a:moveTo>
                  <a:pt x="0" y="0"/>
                </a:moveTo>
                <a:lnTo>
                  <a:pt x="8903122" y="0"/>
                </a:lnTo>
                <a:lnTo>
                  <a:pt x="8903122" y="11269774"/>
                </a:lnTo>
                <a:lnTo>
                  <a:pt x="0" y="1126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32447" y="1028700"/>
            <a:ext cx="10223106" cy="8229600"/>
          </a:xfrm>
          <a:custGeom>
            <a:avLst/>
            <a:gdLst/>
            <a:ahLst/>
            <a:cxnLst/>
            <a:rect l="l" t="t" r="r" b="b"/>
            <a:pathLst>
              <a:path w="10223106" h="8229600">
                <a:moveTo>
                  <a:pt x="0" y="0"/>
                </a:moveTo>
                <a:lnTo>
                  <a:pt x="10223106" y="0"/>
                </a:lnTo>
                <a:lnTo>
                  <a:pt x="102231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501700" y="3204722"/>
            <a:ext cx="7284600" cy="3877555"/>
            <a:chOff x="0" y="0"/>
            <a:chExt cx="1918578" cy="10212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8578" cy="1021249"/>
            </a:xfrm>
            <a:custGeom>
              <a:avLst/>
              <a:gdLst/>
              <a:ahLst/>
              <a:cxnLst/>
              <a:rect l="l" t="t" r="r" b="b"/>
              <a:pathLst>
                <a:path w="1918578" h="1021249">
                  <a:moveTo>
                    <a:pt x="23913" y="0"/>
                  </a:moveTo>
                  <a:lnTo>
                    <a:pt x="1894665" y="0"/>
                  </a:lnTo>
                  <a:cubicBezTo>
                    <a:pt x="1901007" y="0"/>
                    <a:pt x="1907090" y="2519"/>
                    <a:pt x="1911574" y="7004"/>
                  </a:cubicBezTo>
                  <a:cubicBezTo>
                    <a:pt x="1916058" y="11488"/>
                    <a:pt x="1918578" y="17571"/>
                    <a:pt x="1918578" y="23913"/>
                  </a:cubicBezTo>
                  <a:lnTo>
                    <a:pt x="1918578" y="997337"/>
                  </a:lnTo>
                  <a:cubicBezTo>
                    <a:pt x="1918578" y="1003679"/>
                    <a:pt x="1916058" y="1009761"/>
                    <a:pt x="1911574" y="1014245"/>
                  </a:cubicBezTo>
                  <a:cubicBezTo>
                    <a:pt x="1907090" y="1018730"/>
                    <a:pt x="1901007" y="1021249"/>
                    <a:pt x="1894665" y="1021249"/>
                  </a:cubicBezTo>
                  <a:lnTo>
                    <a:pt x="23913" y="1021249"/>
                  </a:lnTo>
                  <a:cubicBezTo>
                    <a:pt x="17571" y="1021249"/>
                    <a:pt x="11488" y="1018730"/>
                    <a:pt x="7004" y="1014245"/>
                  </a:cubicBezTo>
                  <a:cubicBezTo>
                    <a:pt x="2519" y="1009761"/>
                    <a:pt x="0" y="1003679"/>
                    <a:pt x="0" y="997337"/>
                  </a:cubicBezTo>
                  <a:lnTo>
                    <a:pt x="0" y="23913"/>
                  </a:lnTo>
                  <a:cubicBezTo>
                    <a:pt x="0" y="17571"/>
                    <a:pt x="2519" y="11488"/>
                    <a:pt x="7004" y="7004"/>
                  </a:cubicBezTo>
                  <a:cubicBezTo>
                    <a:pt x="11488" y="2519"/>
                    <a:pt x="17571" y="0"/>
                    <a:pt x="23913" y="0"/>
                  </a:cubicBezTo>
                  <a:close/>
                </a:path>
              </a:pathLst>
            </a:custGeom>
            <a:solidFill>
              <a:srgbClr val="FFED4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918578" cy="109744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543"/>
                </a:lnSpc>
              </a:pPr>
              <a:r>
                <a:rPr lang="en-US" sz="25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medios digitales forman parte de tu vida, pero </a:t>
              </a:r>
              <a:r>
                <a:rPr lang="en-US" sz="25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puedes aprender a usarlos de una manera que te haga sentir bien.</a:t>
              </a:r>
            </a:p>
            <a:p>
              <a:pPr algn="ctr">
                <a:lnSpc>
                  <a:spcPts val="3543"/>
                </a:lnSpc>
              </a:pPr>
              <a:r>
                <a:rPr lang="en-US" sz="25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uno puede encontrar su propio equilibrio entre pantallas y actividades sin pantallas.</a:t>
              </a:r>
            </a:p>
            <a:p>
              <a:pPr algn="ctr">
                <a:lnSpc>
                  <a:spcPts val="3543"/>
                </a:lnSpc>
                <a:spcBef>
                  <a:spcPct val="0"/>
                </a:spcBef>
              </a:pPr>
              <a:r>
                <a:rPr lang="en-US" sz="25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 más importante: </a:t>
              </a:r>
              <a:r>
                <a:rPr lang="en-US" sz="25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cuida tu descanso, tus emociones y tu tiempo libre.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0F84906-DBCE-B1E4-FDDB-6384C56BD8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181100"/>
            <a:ext cx="9587480" cy="769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0DE591-2640-DC47-6B51-FB18EF4D0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CE2955F-32BC-040F-C3DA-50D4A73034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BC8B075-BAC0-E911-A919-5416CCAE2C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1111</Words>
  <Application>Microsoft Office PowerPoint</Application>
  <PresentationFormat>Custom</PresentationFormat>
  <Paragraphs>233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Aptos Bold</vt:lpstr>
      <vt:lpstr>Calibri</vt:lpstr>
      <vt:lpstr>Poppins</vt:lpstr>
      <vt:lpstr>Poppins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M8-Uso de medios digitales-Primaria</dc:title>
  <cp:lastModifiedBy>Itzel Gn</cp:lastModifiedBy>
  <cp:revision>1</cp:revision>
  <dcterms:created xsi:type="dcterms:W3CDTF">2006-08-16T00:00:00Z</dcterms:created>
  <dcterms:modified xsi:type="dcterms:W3CDTF">2026-04-02T16:11:02Z</dcterms:modified>
  <dc:identifier>DAHAeKypouw</dc:identifier>
</cp:coreProperties>
</file>