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Poppins" panose="00000500000000000000" pitchFamily="2" charset="0"/>
      <p:regular r:id="rId37"/>
    </p:embeddedFont>
    <p:embeddedFont>
      <p:font typeface="Poppins Bold" panose="00000800000000000000" charset="0"/>
      <p:regular r:id="rId38"/>
    </p:embeddedFont>
    <p:embeddedFont>
      <p:font typeface="Poppins Italics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undo custSel modSld">
      <pc:chgData name="Itzel Gn" userId="85252ee17ed24939" providerId="LiveId" clId="{46FC08D1-DCF7-4588-9D0D-450B9D630ABE}" dt="2026-04-02T15:46:32.984" v="166" actId="1036"/>
      <pc:docMkLst>
        <pc:docMk/>
      </pc:docMkLst>
      <pc:sldChg chg="modSp mod">
        <pc:chgData name="Itzel Gn" userId="85252ee17ed24939" providerId="LiveId" clId="{46FC08D1-DCF7-4588-9D0D-450B9D630ABE}" dt="2026-04-02T15:43:05.326" v="2" actId="1035"/>
        <pc:sldMkLst>
          <pc:docMk/>
          <pc:sldMk cId="0" sldId="260"/>
        </pc:sldMkLst>
        <pc:spChg chg="mod">
          <ac:chgData name="Itzel Gn" userId="85252ee17ed24939" providerId="LiveId" clId="{46FC08D1-DCF7-4588-9D0D-450B9D630ABE}" dt="2026-04-02T15:43:01.715" v="0" actId="5793"/>
          <ac:spMkLst>
            <pc:docMk/>
            <pc:sldMk cId="0" sldId="260"/>
            <ac:spMk id="10" creationId="{00000000-0000-0000-0000-000000000000}"/>
          </ac:spMkLst>
        </pc:spChg>
        <pc:grpChg chg="mod">
          <ac:chgData name="Itzel Gn" userId="85252ee17ed24939" providerId="LiveId" clId="{46FC08D1-DCF7-4588-9D0D-450B9D630ABE}" dt="2026-04-02T15:43:05.326" v="2" actId="1035"/>
          <ac:grpSpMkLst>
            <pc:docMk/>
            <pc:sldMk cId="0" sldId="260"/>
            <ac:grpSpMk id="4" creationId="{00000000-0000-0000-0000-000000000000}"/>
          </ac:grpSpMkLst>
        </pc:grpChg>
      </pc:sldChg>
      <pc:sldChg chg="addSp delSp modSp mod">
        <pc:chgData name="Itzel Gn" userId="85252ee17ed24939" providerId="LiveId" clId="{46FC08D1-DCF7-4588-9D0D-450B9D630ABE}" dt="2026-04-02T15:46:32.984" v="166" actId="1036"/>
        <pc:sldMkLst>
          <pc:docMk/>
          <pc:sldMk cId="0" sldId="290"/>
        </pc:sldMkLst>
        <pc:grpChg chg="del mod">
          <ac:chgData name="Itzel Gn" userId="85252ee17ed24939" providerId="LiveId" clId="{46FC08D1-DCF7-4588-9D0D-450B9D630ABE}" dt="2026-04-02T15:43:35.283" v="4" actId="478"/>
          <ac:grpSpMkLst>
            <pc:docMk/>
            <pc:sldMk cId="0" sldId="290"/>
            <ac:grpSpMk id="2" creationId="{00000000-0000-0000-0000-000000000000}"/>
          </ac:grpSpMkLst>
        </pc:grpChg>
        <pc:grpChg chg="del">
          <ac:chgData name="Itzel Gn" userId="85252ee17ed24939" providerId="LiveId" clId="{46FC08D1-DCF7-4588-9D0D-450B9D630ABE}" dt="2026-04-02T15:43:36.512" v="5" actId="478"/>
          <ac:grpSpMkLst>
            <pc:docMk/>
            <pc:sldMk cId="0" sldId="290"/>
            <ac:grpSpMk id="4" creationId="{00000000-0000-0000-0000-000000000000}"/>
          </ac:grpSpMkLst>
        </pc:grpChg>
        <pc:picChg chg="add mod">
          <ac:chgData name="Itzel Gn" userId="85252ee17ed24939" providerId="LiveId" clId="{46FC08D1-DCF7-4588-9D0D-450B9D630ABE}" dt="2026-04-02T15:46:32.984" v="166" actId="1036"/>
          <ac:picMkLst>
            <pc:docMk/>
            <pc:sldMk cId="0" sldId="290"/>
            <ac:picMk id="7" creationId="{A27F8001-51EE-3CBD-7C4D-DDF72E853C07}"/>
          </ac:picMkLst>
        </pc:picChg>
        <pc:picChg chg="add del mod">
          <ac:chgData name="Itzel Gn" userId="85252ee17ed24939" providerId="LiveId" clId="{46FC08D1-DCF7-4588-9D0D-450B9D630ABE}" dt="2026-04-02T15:44:27.949" v="16" actId="478"/>
          <ac:picMkLst>
            <pc:docMk/>
            <pc:sldMk cId="0" sldId="290"/>
            <ac:picMk id="9" creationId="{2B0DEA61-6154-3594-5068-A26A1FFDA4F5}"/>
          </ac:picMkLst>
        </pc:picChg>
        <pc:picChg chg="add del mod">
          <ac:chgData name="Itzel Gn" userId="85252ee17ed24939" providerId="LiveId" clId="{46FC08D1-DCF7-4588-9D0D-450B9D630ABE}" dt="2026-04-02T15:44:41.993" v="20" actId="478"/>
          <ac:picMkLst>
            <pc:docMk/>
            <pc:sldMk cId="0" sldId="290"/>
            <ac:picMk id="11" creationId="{C7442D3F-788C-03D2-299F-38EA08F2DFF5}"/>
          </ac:picMkLst>
        </pc:picChg>
        <pc:picChg chg="add mod">
          <ac:chgData name="Itzel Gn" userId="85252ee17ed24939" providerId="LiveId" clId="{46FC08D1-DCF7-4588-9D0D-450B9D630ABE}" dt="2026-04-02T15:45:16.287" v="26" actId="1076"/>
          <ac:picMkLst>
            <pc:docMk/>
            <pc:sldMk cId="0" sldId="290"/>
            <ac:picMk id="13" creationId="{A530C653-4A7D-7425-00C4-43C7044777D8}"/>
          </ac:picMkLst>
        </pc:picChg>
        <pc:picChg chg="add mod">
          <ac:chgData name="Itzel Gn" userId="85252ee17ed24939" providerId="LiveId" clId="{46FC08D1-DCF7-4588-9D0D-450B9D630ABE}" dt="2026-04-02T15:45:33.495" v="36" actId="1036"/>
          <ac:picMkLst>
            <pc:docMk/>
            <pc:sldMk cId="0" sldId="290"/>
            <ac:picMk id="15" creationId="{1C1B868B-1636-D88D-9DAE-CB0232402DB5}"/>
          </ac:picMkLst>
        </pc:picChg>
        <pc:picChg chg="add del">
          <ac:chgData name="Itzel Gn" userId="85252ee17ed24939" providerId="LiveId" clId="{46FC08D1-DCF7-4588-9D0D-450B9D630ABE}" dt="2026-04-02T15:45:52.471" v="42" actId="22"/>
          <ac:picMkLst>
            <pc:docMk/>
            <pc:sldMk cId="0" sldId="290"/>
            <ac:picMk id="17" creationId="{B4381FE3-FCD4-7DB4-FC69-F7206A097CDB}"/>
          </ac:picMkLst>
        </pc:picChg>
        <pc:picChg chg="add del">
          <ac:chgData name="Itzel Gn" userId="85252ee17ed24939" providerId="LiveId" clId="{46FC08D1-DCF7-4588-9D0D-450B9D630ABE}" dt="2026-04-02T15:45:58.763" v="46" actId="22"/>
          <ac:picMkLst>
            <pc:docMk/>
            <pc:sldMk cId="0" sldId="290"/>
            <ac:picMk id="19" creationId="{AB03464E-834A-C8A1-AC3F-F70EC7E6AD77}"/>
          </ac:picMkLst>
        </pc:picChg>
        <pc:picChg chg="add del">
          <ac:chgData name="Itzel Gn" userId="85252ee17ed24939" providerId="LiveId" clId="{46FC08D1-DCF7-4588-9D0D-450B9D630ABE}" dt="2026-04-02T15:46:03.089" v="50" actId="22"/>
          <ac:picMkLst>
            <pc:docMk/>
            <pc:sldMk cId="0" sldId="290"/>
            <ac:picMk id="21" creationId="{FB9E221C-5119-E680-4B0B-A592ABE0B4B3}"/>
          </ac:picMkLst>
        </pc:picChg>
        <pc:picChg chg="add mod">
          <ac:chgData name="Itzel Gn" userId="85252ee17ed24939" providerId="LiveId" clId="{46FC08D1-DCF7-4588-9D0D-450B9D630ABE}" dt="2026-04-02T15:46:24.996" v="164" actId="14100"/>
          <ac:picMkLst>
            <pc:docMk/>
            <pc:sldMk cId="0" sldId="290"/>
            <ac:picMk id="23" creationId="{FA175878-77B3-DC89-2484-D9DC02F818F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5553" y="1028700"/>
            <a:ext cx="7780622" cy="3785749"/>
            <a:chOff x="0" y="0"/>
            <a:chExt cx="10374162" cy="50476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4162" cy="5047666"/>
            </a:xfrm>
            <a:custGeom>
              <a:avLst/>
              <a:gdLst/>
              <a:ahLst/>
              <a:cxnLst/>
              <a:rect l="l" t="t" r="r" b="b"/>
              <a:pathLst>
                <a:path w="10374162" h="5047666">
                  <a:moveTo>
                    <a:pt x="0" y="0"/>
                  </a:moveTo>
                  <a:lnTo>
                    <a:pt x="10374162" y="0"/>
                  </a:lnTo>
                  <a:lnTo>
                    <a:pt x="10374162" y="5047666"/>
                  </a:lnTo>
                  <a:lnTo>
                    <a:pt x="0" y="504766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294" r="-76284" b="-1789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0374162" cy="503814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9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Derechos de la Infancia</a:t>
              </a:r>
            </a:p>
            <a:p>
              <a:pPr algn="ctr">
                <a:lnSpc>
                  <a:spcPts val="5184"/>
                </a:lnSpc>
              </a:pPr>
              <a:endPara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derechos tengo? ¿Cómo se viven en mi entorno y en el mundo?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066622" y="1352222"/>
            <a:ext cx="7573077" cy="7582555"/>
          </a:xfrm>
          <a:custGeom>
            <a:avLst/>
            <a:gdLst/>
            <a:ahLst/>
            <a:cxnLst/>
            <a:rect l="l" t="t" r="r" b="b"/>
            <a:pathLst>
              <a:path w="7573077" h="7582555">
                <a:moveTo>
                  <a:pt x="0" y="0"/>
                </a:moveTo>
                <a:lnTo>
                  <a:pt x="7573076" y="0"/>
                </a:lnTo>
                <a:lnTo>
                  <a:pt x="7573076" y="7582556"/>
                </a:lnTo>
                <a:lnTo>
                  <a:pt x="0" y="7582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986703" y="8674921"/>
            <a:ext cx="94183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1º y 2º ESO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880" y="1307783"/>
            <a:ext cx="6903720" cy="855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Hoy vamos a explorar:</a:t>
            </a:r>
          </a:p>
          <a:p>
            <a:pPr algn="l">
              <a:lnSpc>
                <a:spcPts val="3240"/>
              </a:lnSpc>
            </a:pPr>
            <a:endParaRPr lang="en-US" sz="3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57550" y="2932986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Qué derechos tenemos como adolescentes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430" y="2891076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57550" y="4841796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se viven en la escuela y en el mundo.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17420" y="4799886"/>
            <a:ext cx="85725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57550" y="6727746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Qué podemos hacer para protegerlos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37410" y="6685836"/>
            <a:ext cx="93726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9" name="Group 9"/>
          <p:cNvGrpSpPr/>
          <p:nvPr/>
        </p:nvGrpSpPr>
        <p:grpSpPr>
          <a:xfrm rot="5400000">
            <a:off x="9092565" y="-565623"/>
            <a:ext cx="11304270" cy="11750040"/>
            <a:chOff x="0" y="0"/>
            <a:chExt cx="15072360" cy="15666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072361" cy="15467058"/>
            </a:xfrm>
            <a:custGeom>
              <a:avLst/>
              <a:gdLst/>
              <a:ahLst/>
              <a:cxnLst/>
              <a:rect l="l" t="t" r="r" b="b"/>
              <a:pathLst>
                <a:path w="15072361" h="15467058">
                  <a:moveTo>
                    <a:pt x="0" y="0"/>
                  </a:moveTo>
                  <a:lnTo>
                    <a:pt x="15072361" y="0"/>
                  </a:lnTo>
                  <a:lnTo>
                    <a:pt x="15072361" y="12563856"/>
                  </a:lnTo>
                  <a:cubicBezTo>
                    <a:pt x="7536180" y="12563856"/>
                    <a:pt x="7536180" y="17350868"/>
                    <a:pt x="0" y="1463103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08631" y="3474244"/>
            <a:ext cx="7875270" cy="1363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Nadie juzga, nadie se ríe de otros.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opinión es válida.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Puedes participar o escuchar.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Respetamos experiencias y emociones.</a:t>
            </a:r>
          </a:p>
          <a:p>
            <a:pPr marL="361950" lvl="1" indent="-180975" algn="l">
              <a:lnSpc>
                <a:spcPts val="216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95848" y="2305050"/>
            <a:ext cx="736092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 este módulo</a:t>
            </a:r>
          </a:p>
        </p:txBody>
      </p:sp>
      <p:grpSp>
        <p:nvGrpSpPr>
          <p:cNvPr id="4" name="Group 4"/>
          <p:cNvGrpSpPr/>
          <p:nvPr/>
        </p:nvGrpSpPr>
        <p:grpSpPr>
          <a:xfrm rot="5400000">
            <a:off x="7215280" y="1293843"/>
            <a:ext cx="12085903" cy="9662928"/>
            <a:chOff x="0" y="0"/>
            <a:chExt cx="13853160" cy="11075886"/>
          </a:xfrm>
        </p:grpSpPr>
        <p:sp>
          <p:nvSpPr>
            <p:cNvPr id="5" name="Freeform 5" descr="A cartoon of a person with her hands on her chin"/>
            <p:cNvSpPr/>
            <p:nvPr/>
          </p:nvSpPr>
          <p:spPr>
            <a:xfrm>
              <a:off x="0" y="0"/>
              <a:ext cx="13853161" cy="11075924"/>
            </a:xfrm>
            <a:custGeom>
              <a:avLst/>
              <a:gdLst/>
              <a:ahLst/>
              <a:cxnLst/>
              <a:rect l="l" t="t" r="r" b="b"/>
              <a:pathLst>
                <a:path w="13853161" h="11075924">
                  <a:moveTo>
                    <a:pt x="0" y="0"/>
                  </a:moveTo>
                  <a:lnTo>
                    <a:pt x="13853161" y="0"/>
                  </a:lnTo>
                  <a:lnTo>
                    <a:pt x="13853161" y="11075924"/>
                  </a:lnTo>
                  <a:lnTo>
                    <a:pt x="0" y="11075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00" t="-689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862502" y="1849088"/>
            <a:ext cx="895161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1. Descubrir los derechos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Imagen oculta y lectura crítica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6232674" y="-2002050"/>
            <a:ext cx="10287000" cy="14504460"/>
            <a:chOff x="0" y="0"/>
            <a:chExt cx="13716000" cy="19339281"/>
          </a:xfrm>
        </p:grpSpPr>
        <p:sp>
          <p:nvSpPr>
            <p:cNvPr id="3" name="Freeform 3" descr="A map of a town  AI-generated content may be incorrect."/>
            <p:cNvSpPr/>
            <p:nvPr/>
          </p:nvSpPr>
          <p:spPr>
            <a:xfrm>
              <a:off x="0" y="0"/>
              <a:ext cx="13716000" cy="19339306"/>
            </a:xfrm>
            <a:custGeom>
              <a:avLst/>
              <a:gdLst/>
              <a:ahLst/>
              <a:cxnLst/>
              <a:rect l="l" t="t" r="r" b="b"/>
              <a:pathLst>
                <a:path w="13716000" h="19339306">
                  <a:moveTo>
                    <a:pt x="0" y="0"/>
                  </a:moveTo>
                  <a:lnTo>
                    <a:pt x="13716000" y="0"/>
                  </a:lnTo>
                  <a:lnTo>
                    <a:pt x="13716000" y="19339306"/>
                  </a:lnTo>
                  <a:lnTo>
                    <a:pt x="0" y="1933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95" b="-24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101105" y="-38099"/>
            <a:ext cx="13709322" cy="10287000"/>
            <a:chOff x="0" y="0"/>
            <a:chExt cx="361068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0685" cy="2709333"/>
            </a:xfrm>
            <a:custGeom>
              <a:avLst/>
              <a:gdLst/>
              <a:ahLst/>
              <a:cxnLst/>
              <a:rect l="l" t="t" r="r" b="b"/>
              <a:pathLst>
                <a:path w="3610685" h="2709333">
                  <a:moveTo>
                    <a:pt x="0" y="0"/>
                  </a:moveTo>
                  <a:lnTo>
                    <a:pt x="3610685" y="0"/>
                  </a:lnTo>
                  <a:lnTo>
                    <a:pt x="36106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610686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10800000">
            <a:off x="1348740" y="0"/>
            <a:ext cx="13709322" cy="10287000"/>
            <a:chOff x="0" y="0"/>
            <a:chExt cx="3610686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0685" cy="2709333"/>
            </a:xfrm>
            <a:custGeom>
              <a:avLst/>
              <a:gdLst/>
              <a:ahLst/>
              <a:cxnLst/>
              <a:rect l="l" t="t" r="r" b="b"/>
              <a:pathLst>
                <a:path w="3610685" h="2709333">
                  <a:moveTo>
                    <a:pt x="0" y="0"/>
                  </a:moveTo>
                  <a:lnTo>
                    <a:pt x="3610685" y="0"/>
                  </a:lnTo>
                  <a:lnTo>
                    <a:pt x="36106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610686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19289" y="2206469"/>
            <a:ext cx="5379859" cy="2540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675" lvl="1" algn="l">
              <a:lnSpc>
                <a:spcPts val="2160"/>
              </a:lnSpc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es lo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haremos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</a:p>
          <a:p>
            <a:pPr marL="133350" lvl="1" indent="-66675" algn="l">
              <a:lnSpc>
                <a:spcPts val="2160"/>
              </a:lnSpc>
            </a:pP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la imagen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silencio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primeras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impresiones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emociones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Detectar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señales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desigualdad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presión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trato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Relacionar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escena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experiencias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reales.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9812" y="6633227"/>
            <a:ext cx="5463540" cy="100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0"/>
              </a:lnSpc>
            </a:pPr>
            <a:r>
              <a:rPr lang="en-US" sz="29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 estuvieras en la escena, ¿cómo te sentirías?</a:t>
            </a:r>
          </a:p>
          <a:p>
            <a:pPr algn="l">
              <a:lnSpc>
                <a:spcPts val="2540"/>
              </a:lnSpc>
            </a:pPr>
            <a:endParaRPr lang="en-US" sz="294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64481" y="0"/>
            <a:ext cx="14559029" cy="10287000"/>
            <a:chOff x="0" y="0"/>
            <a:chExt cx="19412039" cy="13716000"/>
          </a:xfrm>
        </p:grpSpPr>
        <p:sp>
          <p:nvSpPr>
            <p:cNvPr id="3" name="Freeform 3" descr="A cartoon of a town  AI-generated content may be incorrect."/>
            <p:cNvSpPr/>
            <p:nvPr/>
          </p:nvSpPr>
          <p:spPr>
            <a:xfrm>
              <a:off x="0" y="0"/>
              <a:ext cx="19412077" cy="13716000"/>
            </a:xfrm>
            <a:custGeom>
              <a:avLst/>
              <a:gdLst/>
              <a:ahLst/>
              <a:cxnLst/>
              <a:rect l="l" t="t" r="r" b="b"/>
              <a:pathLst>
                <a:path w="19412077" h="13716000">
                  <a:moveTo>
                    <a:pt x="0" y="0"/>
                  </a:moveTo>
                  <a:lnTo>
                    <a:pt x="19412077" y="0"/>
                  </a:lnTo>
                  <a:lnTo>
                    <a:pt x="1941207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" r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052730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Identificamos derechos en escenas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Lista visible de derechos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papel continuo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2120" y="5397465"/>
            <a:ext cx="592836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Analizar imágenes reales.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qué derecho podría estar en juego.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Justificar con evidencias visuales.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Debatir en parejas y luego en grupo.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 rot="-1311960">
            <a:off x="9906000" y="1754191"/>
            <a:ext cx="4434840" cy="6652260"/>
            <a:chOff x="0" y="0"/>
            <a:chExt cx="5913120" cy="8869680"/>
          </a:xfrm>
        </p:grpSpPr>
        <p:sp>
          <p:nvSpPr>
            <p:cNvPr id="5" name="Freeform 5" descr="A person washing dishes in a sink  AI-generated content may be incorrect."/>
            <p:cNvSpPr/>
            <p:nvPr/>
          </p:nvSpPr>
          <p:spPr>
            <a:xfrm>
              <a:off x="0" y="0"/>
              <a:ext cx="5913120" cy="8869680"/>
            </a:xfrm>
            <a:custGeom>
              <a:avLst/>
              <a:gdLst/>
              <a:ahLst/>
              <a:cxnLst/>
              <a:rect l="l" t="t" r="r" b="b"/>
              <a:pathLst>
                <a:path w="5913120" h="8869680">
                  <a:moveTo>
                    <a:pt x="0" y="0"/>
                  </a:moveTo>
                  <a:lnTo>
                    <a:pt x="5913120" y="0"/>
                  </a:lnTo>
                  <a:lnTo>
                    <a:pt x="5913120" y="8869680"/>
                  </a:lnTo>
                  <a:lnTo>
                    <a:pt x="0" y="886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826751" y="5426040"/>
            <a:ext cx="5514089" cy="3676059"/>
            <a:chOff x="0" y="0"/>
            <a:chExt cx="7352119" cy="4901413"/>
          </a:xfrm>
        </p:grpSpPr>
        <p:sp>
          <p:nvSpPr>
            <p:cNvPr id="7" name="Freeform 7" descr="A child with books on stairs  AI-generated content may be incorrect."/>
            <p:cNvSpPr/>
            <p:nvPr/>
          </p:nvSpPr>
          <p:spPr>
            <a:xfrm>
              <a:off x="0" y="0"/>
              <a:ext cx="7352157" cy="4901438"/>
            </a:xfrm>
            <a:custGeom>
              <a:avLst/>
              <a:gdLst/>
              <a:ahLst/>
              <a:cxnLst/>
              <a:rect l="l" t="t" r="r" b="b"/>
              <a:pathLst>
                <a:path w="7352157" h="4901438">
                  <a:moveTo>
                    <a:pt x="0" y="0"/>
                  </a:moveTo>
                  <a:lnTo>
                    <a:pt x="7352157" y="0"/>
                  </a:lnTo>
                  <a:lnTo>
                    <a:pt x="7352157" y="4901438"/>
                  </a:lnTo>
                  <a:lnTo>
                    <a:pt x="0" y="4901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9562" y="-463553"/>
            <a:ext cx="18907125" cy="12604747"/>
            <a:chOff x="0" y="0"/>
            <a:chExt cx="25209500" cy="16806329"/>
          </a:xfrm>
        </p:grpSpPr>
        <p:sp>
          <p:nvSpPr>
            <p:cNvPr id="3" name="Freeform 3" descr="A child with books on stairs  AI-generated content may be incorrect."/>
            <p:cNvSpPr/>
            <p:nvPr/>
          </p:nvSpPr>
          <p:spPr>
            <a:xfrm>
              <a:off x="0" y="0"/>
              <a:ext cx="25209500" cy="16806290"/>
            </a:xfrm>
            <a:custGeom>
              <a:avLst/>
              <a:gdLst/>
              <a:ahLst/>
              <a:cxnLst/>
              <a:rect l="l" t="t" r="r" b="b"/>
              <a:pathLst>
                <a:path w="25209500" h="16806290">
                  <a:moveTo>
                    <a:pt x="0" y="0"/>
                  </a:moveTo>
                  <a:lnTo>
                    <a:pt x="25209500" y="0"/>
                  </a:lnTo>
                  <a:lnTo>
                    <a:pt x="25209500" y="16806290"/>
                  </a:lnTo>
                  <a:lnTo>
                    <a:pt x="0" y="16806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9562" y="-463553"/>
            <a:ext cx="18907125" cy="12604747"/>
            <a:chOff x="0" y="0"/>
            <a:chExt cx="25209500" cy="16806329"/>
          </a:xfrm>
        </p:grpSpPr>
        <p:sp>
          <p:nvSpPr>
            <p:cNvPr id="3" name="Freeform 3" descr="A child with books on stairs  AI-generated content may be incorrect."/>
            <p:cNvSpPr/>
            <p:nvPr/>
          </p:nvSpPr>
          <p:spPr>
            <a:xfrm>
              <a:off x="0" y="0"/>
              <a:ext cx="25209500" cy="16806290"/>
            </a:xfrm>
            <a:custGeom>
              <a:avLst/>
              <a:gdLst/>
              <a:ahLst/>
              <a:cxnLst/>
              <a:rect l="l" t="t" r="r" b="b"/>
              <a:pathLst>
                <a:path w="25209500" h="16806290">
                  <a:moveTo>
                    <a:pt x="0" y="0"/>
                  </a:moveTo>
                  <a:lnTo>
                    <a:pt x="25209500" y="0"/>
                  </a:lnTo>
                  <a:lnTo>
                    <a:pt x="25209500" y="16806290"/>
                  </a:lnTo>
                  <a:lnTo>
                    <a:pt x="0" y="16806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398443" y="-897255"/>
            <a:ext cx="8199120" cy="13472160"/>
            <a:chOff x="0" y="0"/>
            <a:chExt cx="109321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32160" cy="17962880"/>
            </a:xfrm>
            <a:custGeom>
              <a:avLst/>
              <a:gdLst/>
              <a:ahLst/>
              <a:cxnLst/>
              <a:rect l="l" t="t" r="r" b="b"/>
              <a:pathLst>
                <a:path w="10932160" h="17962880">
                  <a:moveTo>
                    <a:pt x="0" y="0"/>
                  </a:moveTo>
                  <a:lnTo>
                    <a:pt x="10932160" y="0"/>
                  </a:lnTo>
                  <a:lnTo>
                    <a:pt x="109321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94520" y="-726918"/>
            <a:ext cx="8957894" cy="13472160"/>
            <a:chOff x="0" y="0"/>
            <a:chExt cx="11943859" cy="1796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43859" cy="17962880"/>
            </a:xfrm>
            <a:custGeom>
              <a:avLst/>
              <a:gdLst/>
              <a:ahLst/>
              <a:cxnLst/>
              <a:rect l="l" t="t" r="r" b="b"/>
              <a:pathLst>
                <a:path w="11943859" h="17962880">
                  <a:moveTo>
                    <a:pt x="0" y="0"/>
                  </a:moveTo>
                  <a:lnTo>
                    <a:pt x="11943859" y="0"/>
                  </a:lnTo>
                  <a:lnTo>
                    <a:pt x="11943859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352722" y="1652273"/>
            <a:ext cx="829056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 se vulnera?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tendría que cambiar para que este derecho se respetara?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¿Quién podría intervenir y de qué manera?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718" y="-897255"/>
            <a:ext cx="11422380" cy="17133570"/>
            <a:chOff x="0" y="0"/>
            <a:chExt cx="15229840" cy="22844760"/>
          </a:xfrm>
        </p:grpSpPr>
        <p:sp>
          <p:nvSpPr>
            <p:cNvPr id="3" name="Freeform 3" descr="A person working on a wood surface  AI-generated content may be incorrect."/>
            <p:cNvSpPr/>
            <p:nvPr/>
          </p:nvSpPr>
          <p:spPr>
            <a:xfrm>
              <a:off x="0" y="0"/>
              <a:ext cx="15229839" cy="22844761"/>
            </a:xfrm>
            <a:custGeom>
              <a:avLst/>
              <a:gdLst/>
              <a:ahLst/>
              <a:cxnLst/>
              <a:rect l="l" t="t" r="r" b="b"/>
              <a:pathLst>
                <a:path w="15229839" h="22844761">
                  <a:moveTo>
                    <a:pt x="0" y="0"/>
                  </a:moveTo>
                  <a:lnTo>
                    <a:pt x="15229839" y="0"/>
                  </a:lnTo>
                  <a:lnTo>
                    <a:pt x="15229839" y="22844761"/>
                  </a:lnTo>
                  <a:lnTo>
                    <a:pt x="0" y="22844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22757" y="-897255"/>
            <a:ext cx="4608195" cy="13472160"/>
            <a:chOff x="0" y="0"/>
            <a:chExt cx="61442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44260" cy="17962880"/>
            </a:xfrm>
            <a:custGeom>
              <a:avLst/>
              <a:gdLst/>
              <a:ahLst/>
              <a:cxnLst/>
              <a:rect l="l" t="t" r="r" b="b"/>
              <a:pathLst>
                <a:path w="6144260" h="17962880">
                  <a:moveTo>
                    <a:pt x="0" y="0"/>
                  </a:moveTo>
                  <a:lnTo>
                    <a:pt x="6144260" y="0"/>
                  </a:lnTo>
                  <a:lnTo>
                    <a:pt x="61442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52722" y="1652273"/>
            <a:ext cx="829056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 se vulnera?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tendría que cambiar para que este derecho se respetara?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¿Quién podría intervenir y de qué manera?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890" y="-228600"/>
            <a:ext cx="18657570" cy="12438383"/>
            <a:chOff x="0" y="0"/>
            <a:chExt cx="24876760" cy="16584511"/>
          </a:xfrm>
        </p:grpSpPr>
        <p:sp>
          <p:nvSpPr>
            <p:cNvPr id="3" name="Freeform 3" descr="A person walking on a path  AI-generated content may be incorrect."/>
            <p:cNvSpPr/>
            <p:nvPr/>
          </p:nvSpPr>
          <p:spPr>
            <a:xfrm>
              <a:off x="0" y="0"/>
              <a:ext cx="24876761" cy="16584549"/>
            </a:xfrm>
            <a:custGeom>
              <a:avLst/>
              <a:gdLst/>
              <a:ahLst/>
              <a:cxnLst/>
              <a:rect l="l" t="t" r="r" b="b"/>
              <a:pathLst>
                <a:path w="24876761" h="16584549">
                  <a:moveTo>
                    <a:pt x="0" y="0"/>
                  </a:moveTo>
                  <a:lnTo>
                    <a:pt x="24876761" y="0"/>
                  </a:lnTo>
                  <a:lnTo>
                    <a:pt x="24876761" y="16584549"/>
                  </a:lnTo>
                  <a:lnTo>
                    <a:pt x="0" y="1658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890" y="-228600"/>
            <a:ext cx="18657570" cy="12438383"/>
            <a:chOff x="0" y="0"/>
            <a:chExt cx="24876760" cy="16584511"/>
          </a:xfrm>
        </p:grpSpPr>
        <p:sp>
          <p:nvSpPr>
            <p:cNvPr id="3" name="Freeform 3" descr="A person walking on a path  AI-generated content may be incorrect."/>
            <p:cNvSpPr/>
            <p:nvPr/>
          </p:nvSpPr>
          <p:spPr>
            <a:xfrm>
              <a:off x="0" y="0"/>
              <a:ext cx="24876761" cy="16584549"/>
            </a:xfrm>
            <a:custGeom>
              <a:avLst/>
              <a:gdLst/>
              <a:ahLst/>
              <a:cxnLst/>
              <a:rect l="l" t="t" r="r" b="b"/>
              <a:pathLst>
                <a:path w="24876761" h="16584549">
                  <a:moveTo>
                    <a:pt x="0" y="0"/>
                  </a:moveTo>
                  <a:lnTo>
                    <a:pt x="24876761" y="0"/>
                  </a:lnTo>
                  <a:lnTo>
                    <a:pt x="24876761" y="16584549"/>
                  </a:lnTo>
                  <a:lnTo>
                    <a:pt x="0" y="1658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398443" y="-897255"/>
            <a:ext cx="8199120" cy="13472160"/>
            <a:chOff x="0" y="0"/>
            <a:chExt cx="109321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32160" cy="17962880"/>
            </a:xfrm>
            <a:custGeom>
              <a:avLst/>
              <a:gdLst/>
              <a:ahLst/>
              <a:cxnLst/>
              <a:rect l="l" t="t" r="r" b="b"/>
              <a:pathLst>
                <a:path w="10932160" h="17962880">
                  <a:moveTo>
                    <a:pt x="0" y="0"/>
                  </a:moveTo>
                  <a:lnTo>
                    <a:pt x="10932160" y="0"/>
                  </a:lnTo>
                  <a:lnTo>
                    <a:pt x="109321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52722" y="1652273"/>
            <a:ext cx="8290560" cy="639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 se vulnera?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tendría que cambiar para que este derecho se respetara?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¿Quién podría intervenir y de qué manera?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089113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Dilemas éticos de la vida cotidiana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072409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dilemas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para recoger ideas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2120" y="5160645"/>
            <a:ext cx="5928360" cy="307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Leer dilemas reales del entorno adolescente.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el derecho implicado.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 opciones y consecuencias.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Realizar un mini debate argumentado.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7269794" y="1608058"/>
            <a:ext cx="9996811" cy="10287000"/>
            <a:chOff x="0" y="0"/>
            <a:chExt cx="13329082" cy="13716000"/>
          </a:xfrm>
        </p:grpSpPr>
        <p:sp>
          <p:nvSpPr>
            <p:cNvPr id="5" name="Freeform 5" descr="A cartoon of a child with his finger on his face  AI-generated content may be incorrect."/>
            <p:cNvSpPr/>
            <p:nvPr/>
          </p:nvSpPr>
          <p:spPr>
            <a:xfrm>
              <a:off x="0" y="0"/>
              <a:ext cx="13329031" cy="13716000"/>
            </a:xfrm>
            <a:custGeom>
              <a:avLst/>
              <a:gdLst/>
              <a:ahLst/>
              <a:cxnLst/>
              <a:rect l="l" t="t" r="r" b="b"/>
              <a:pathLst>
                <a:path w="13329031" h="13716000">
                  <a:moveTo>
                    <a:pt x="0" y="0"/>
                  </a:moveTo>
                  <a:lnTo>
                    <a:pt x="13329031" y="0"/>
                  </a:lnTo>
                  <a:lnTo>
                    <a:pt x="1332903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106714" y="1836658"/>
            <a:ext cx="3977640" cy="90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opción sería más justa y por qué?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4062" y="2423884"/>
            <a:ext cx="5621655" cy="5027295"/>
            <a:chOff x="0" y="0"/>
            <a:chExt cx="7495540" cy="670306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7457440" cy="6664960"/>
            </a:xfrm>
            <a:custGeom>
              <a:avLst/>
              <a:gdLst/>
              <a:ahLst/>
              <a:cxnLst/>
              <a:rect l="l" t="t" r="r" b="b"/>
              <a:pathLst>
                <a:path w="7457440" h="6664960">
                  <a:moveTo>
                    <a:pt x="0" y="1110869"/>
                  </a:moveTo>
                  <a:cubicBezTo>
                    <a:pt x="0" y="497332"/>
                    <a:pt x="497586" y="0"/>
                    <a:pt x="1111504" y="0"/>
                  </a:cubicBezTo>
                  <a:lnTo>
                    <a:pt x="6345936" y="0"/>
                  </a:lnTo>
                  <a:cubicBezTo>
                    <a:pt x="6959854" y="0"/>
                    <a:pt x="7457440" y="497332"/>
                    <a:pt x="7457440" y="1110869"/>
                  </a:cubicBezTo>
                  <a:lnTo>
                    <a:pt x="7457440" y="5554091"/>
                  </a:lnTo>
                  <a:cubicBezTo>
                    <a:pt x="7457440" y="6167628"/>
                    <a:pt x="6959854" y="6664960"/>
                    <a:pt x="6345936" y="6664960"/>
                  </a:cubicBezTo>
                  <a:lnTo>
                    <a:pt x="1111504" y="6664960"/>
                  </a:lnTo>
                  <a:cubicBezTo>
                    <a:pt x="497586" y="6664960"/>
                    <a:pt x="0" y="6167628"/>
                    <a:pt x="0" y="5554091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495540" cy="6703060"/>
            </a:xfrm>
            <a:custGeom>
              <a:avLst/>
              <a:gdLst/>
              <a:ahLst/>
              <a:cxnLst/>
              <a:rect l="l" t="t" r="r" b="b"/>
              <a:pathLst>
                <a:path w="7495540" h="6703060">
                  <a:moveTo>
                    <a:pt x="0" y="1129919"/>
                  </a:moveTo>
                  <a:cubicBezTo>
                    <a:pt x="0" y="505841"/>
                    <a:pt x="506222" y="0"/>
                    <a:pt x="1130554" y="0"/>
                  </a:cubicBezTo>
                  <a:lnTo>
                    <a:pt x="6364986" y="0"/>
                  </a:lnTo>
                  <a:lnTo>
                    <a:pt x="6364986" y="19050"/>
                  </a:lnTo>
                  <a:lnTo>
                    <a:pt x="6364986" y="0"/>
                  </a:lnTo>
                  <a:cubicBezTo>
                    <a:pt x="6989318" y="0"/>
                    <a:pt x="7495540" y="505841"/>
                    <a:pt x="7495540" y="1129919"/>
                  </a:cubicBezTo>
                  <a:lnTo>
                    <a:pt x="7476490" y="1129919"/>
                  </a:lnTo>
                  <a:lnTo>
                    <a:pt x="7495540" y="1129919"/>
                  </a:lnTo>
                  <a:lnTo>
                    <a:pt x="7495540" y="5573141"/>
                  </a:lnTo>
                  <a:lnTo>
                    <a:pt x="7476490" y="5573141"/>
                  </a:lnTo>
                  <a:lnTo>
                    <a:pt x="7495540" y="5573141"/>
                  </a:lnTo>
                  <a:cubicBezTo>
                    <a:pt x="7495540" y="6197219"/>
                    <a:pt x="6989318" y="6703060"/>
                    <a:pt x="6364986" y="6703060"/>
                  </a:cubicBezTo>
                  <a:lnTo>
                    <a:pt x="6364986" y="6684010"/>
                  </a:lnTo>
                  <a:lnTo>
                    <a:pt x="6364986" y="6703060"/>
                  </a:lnTo>
                  <a:lnTo>
                    <a:pt x="1130554" y="6703060"/>
                  </a:lnTo>
                  <a:lnTo>
                    <a:pt x="1130554" y="6684010"/>
                  </a:lnTo>
                  <a:lnTo>
                    <a:pt x="1130554" y="6703060"/>
                  </a:lnTo>
                  <a:cubicBezTo>
                    <a:pt x="506222" y="6703060"/>
                    <a:pt x="0" y="6197219"/>
                    <a:pt x="0" y="5573141"/>
                  </a:cubicBezTo>
                  <a:lnTo>
                    <a:pt x="0" y="1129919"/>
                  </a:lnTo>
                  <a:lnTo>
                    <a:pt x="19050" y="1129919"/>
                  </a:lnTo>
                  <a:lnTo>
                    <a:pt x="0" y="1129919"/>
                  </a:lnTo>
                  <a:moveTo>
                    <a:pt x="38100" y="1129919"/>
                  </a:moveTo>
                  <a:lnTo>
                    <a:pt x="38100" y="5573141"/>
                  </a:lnTo>
                  <a:lnTo>
                    <a:pt x="19050" y="5573141"/>
                  </a:lnTo>
                  <a:lnTo>
                    <a:pt x="38100" y="5573141"/>
                  </a:lnTo>
                  <a:cubicBezTo>
                    <a:pt x="38100" y="6176137"/>
                    <a:pt x="527177" y="6664960"/>
                    <a:pt x="1130554" y="6664960"/>
                  </a:cubicBezTo>
                  <a:lnTo>
                    <a:pt x="6364986" y="6664960"/>
                  </a:lnTo>
                  <a:cubicBezTo>
                    <a:pt x="6968363" y="6664960"/>
                    <a:pt x="7457440" y="6176137"/>
                    <a:pt x="7457440" y="5573141"/>
                  </a:cubicBezTo>
                  <a:lnTo>
                    <a:pt x="7457440" y="1129919"/>
                  </a:lnTo>
                  <a:cubicBezTo>
                    <a:pt x="7457440" y="526923"/>
                    <a:pt x="6968363" y="38100"/>
                    <a:pt x="6364986" y="38100"/>
                  </a:cubicBezTo>
                  <a:lnTo>
                    <a:pt x="1130554" y="38100"/>
                  </a:lnTo>
                  <a:lnTo>
                    <a:pt x="1130554" y="19050"/>
                  </a:lnTo>
                  <a:lnTo>
                    <a:pt x="1130554" y="38100"/>
                  </a:lnTo>
                  <a:cubicBezTo>
                    <a:pt x="527177" y="38100"/>
                    <a:pt x="38100" y="526923"/>
                    <a:pt x="38100" y="112991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495540" cy="6731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clase, siempre eligen a las mismas personas para representar al grupo y a otras nunca les dan la oportunidad.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06050" y="1080278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derecho/s están implicados?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56420" y="996458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28020" y="1695944"/>
            <a:ext cx="55626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Igualdad/No discriminación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28020" y="2175975"/>
            <a:ext cx="556260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Participación</a:t>
            </a:r>
          </a:p>
          <a:p>
            <a:pPr marL="361950" lvl="1" indent="-180975"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Educación justa e inclusiva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15450" y="3733324"/>
            <a:ext cx="7075170" cy="1813808"/>
            <a:chOff x="0" y="0"/>
            <a:chExt cx="9433560" cy="2418410"/>
          </a:xfrm>
        </p:grpSpPr>
        <p:sp>
          <p:nvSpPr>
            <p:cNvPr id="11" name="TextBox 11"/>
            <p:cNvSpPr txBox="1"/>
            <p:nvPr/>
          </p:nvSpPr>
          <p:spPr>
            <a:xfrm>
              <a:off x="1320800" y="3238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¿Dónde aparece el conflicto ético?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016760" y="764235"/>
              <a:ext cx="741680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prioriza siempre a las mismas personas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vulnera el principio de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justicia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normaliza la exclusión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235440" y="6680759"/>
            <a:ext cx="7833360" cy="2199111"/>
            <a:chOff x="0" y="0"/>
            <a:chExt cx="10444480" cy="2932148"/>
          </a:xfrm>
        </p:grpSpPr>
        <p:sp>
          <p:nvSpPr>
            <p:cNvPr id="15" name="TextBox 15"/>
            <p:cNvSpPr txBox="1"/>
            <p:nvPr/>
          </p:nvSpPr>
          <p:spPr>
            <a:xfrm>
              <a:off x="1427480" y="5778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opciones tendría la persona afectada?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23440" y="871573"/>
              <a:ext cx="832104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Expresar cómo se siente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Solicitar una oportunidad directamente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Buscar apoyo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Reflexionar colectivamente</a:t>
              </a:r>
            </a:p>
            <a:p>
              <a:pPr marL="361950" lvl="1" indent="-180975"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0252" y="2629852"/>
            <a:ext cx="5621655" cy="5027295"/>
            <a:chOff x="0" y="0"/>
            <a:chExt cx="7495540" cy="670306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7457440" cy="6664960"/>
            </a:xfrm>
            <a:custGeom>
              <a:avLst/>
              <a:gdLst/>
              <a:ahLst/>
              <a:cxnLst/>
              <a:rect l="l" t="t" r="r" b="b"/>
              <a:pathLst>
                <a:path w="7457440" h="6664960">
                  <a:moveTo>
                    <a:pt x="0" y="1110869"/>
                  </a:moveTo>
                  <a:cubicBezTo>
                    <a:pt x="0" y="497332"/>
                    <a:pt x="497586" y="0"/>
                    <a:pt x="1111504" y="0"/>
                  </a:cubicBezTo>
                  <a:lnTo>
                    <a:pt x="6345936" y="0"/>
                  </a:lnTo>
                  <a:cubicBezTo>
                    <a:pt x="6959854" y="0"/>
                    <a:pt x="7457440" y="497332"/>
                    <a:pt x="7457440" y="1110869"/>
                  </a:cubicBezTo>
                  <a:lnTo>
                    <a:pt x="7457440" y="5554091"/>
                  </a:lnTo>
                  <a:cubicBezTo>
                    <a:pt x="7457440" y="6167628"/>
                    <a:pt x="6959854" y="6664960"/>
                    <a:pt x="6345936" y="6664960"/>
                  </a:cubicBezTo>
                  <a:lnTo>
                    <a:pt x="1111504" y="6664960"/>
                  </a:lnTo>
                  <a:cubicBezTo>
                    <a:pt x="497586" y="6664960"/>
                    <a:pt x="0" y="6167628"/>
                    <a:pt x="0" y="5554091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495540" cy="6703060"/>
            </a:xfrm>
            <a:custGeom>
              <a:avLst/>
              <a:gdLst/>
              <a:ahLst/>
              <a:cxnLst/>
              <a:rect l="l" t="t" r="r" b="b"/>
              <a:pathLst>
                <a:path w="7495540" h="6703060">
                  <a:moveTo>
                    <a:pt x="0" y="1129919"/>
                  </a:moveTo>
                  <a:cubicBezTo>
                    <a:pt x="0" y="505841"/>
                    <a:pt x="506222" y="0"/>
                    <a:pt x="1130554" y="0"/>
                  </a:cubicBezTo>
                  <a:lnTo>
                    <a:pt x="6364986" y="0"/>
                  </a:lnTo>
                  <a:lnTo>
                    <a:pt x="6364986" y="19050"/>
                  </a:lnTo>
                  <a:lnTo>
                    <a:pt x="6364986" y="0"/>
                  </a:lnTo>
                  <a:cubicBezTo>
                    <a:pt x="6989318" y="0"/>
                    <a:pt x="7495540" y="505841"/>
                    <a:pt x="7495540" y="1129919"/>
                  </a:cubicBezTo>
                  <a:lnTo>
                    <a:pt x="7476490" y="1129919"/>
                  </a:lnTo>
                  <a:lnTo>
                    <a:pt x="7495540" y="1129919"/>
                  </a:lnTo>
                  <a:lnTo>
                    <a:pt x="7495540" y="5573141"/>
                  </a:lnTo>
                  <a:lnTo>
                    <a:pt x="7476490" y="5573141"/>
                  </a:lnTo>
                  <a:lnTo>
                    <a:pt x="7495540" y="5573141"/>
                  </a:lnTo>
                  <a:cubicBezTo>
                    <a:pt x="7495540" y="6197219"/>
                    <a:pt x="6989318" y="6703060"/>
                    <a:pt x="6364986" y="6703060"/>
                  </a:cubicBezTo>
                  <a:lnTo>
                    <a:pt x="6364986" y="6684010"/>
                  </a:lnTo>
                  <a:lnTo>
                    <a:pt x="6364986" y="6703060"/>
                  </a:lnTo>
                  <a:lnTo>
                    <a:pt x="1130554" y="6703060"/>
                  </a:lnTo>
                  <a:lnTo>
                    <a:pt x="1130554" y="6684010"/>
                  </a:lnTo>
                  <a:lnTo>
                    <a:pt x="1130554" y="6703060"/>
                  </a:lnTo>
                  <a:cubicBezTo>
                    <a:pt x="506222" y="6703060"/>
                    <a:pt x="0" y="6197219"/>
                    <a:pt x="0" y="5573141"/>
                  </a:cubicBezTo>
                  <a:lnTo>
                    <a:pt x="0" y="1129919"/>
                  </a:lnTo>
                  <a:lnTo>
                    <a:pt x="19050" y="1129919"/>
                  </a:lnTo>
                  <a:lnTo>
                    <a:pt x="0" y="1129919"/>
                  </a:lnTo>
                  <a:moveTo>
                    <a:pt x="38100" y="1129919"/>
                  </a:moveTo>
                  <a:lnTo>
                    <a:pt x="38100" y="5573141"/>
                  </a:lnTo>
                  <a:lnTo>
                    <a:pt x="19050" y="5573141"/>
                  </a:lnTo>
                  <a:lnTo>
                    <a:pt x="38100" y="5573141"/>
                  </a:lnTo>
                  <a:cubicBezTo>
                    <a:pt x="38100" y="6176137"/>
                    <a:pt x="527177" y="6664960"/>
                    <a:pt x="1130554" y="6664960"/>
                  </a:cubicBezTo>
                  <a:lnTo>
                    <a:pt x="6364986" y="6664960"/>
                  </a:lnTo>
                  <a:cubicBezTo>
                    <a:pt x="6968363" y="6664960"/>
                    <a:pt x="7457440" y="6176137"/>
                    <a:pt x="7457440" y="5573141"/>
                  </a:cubicBezTo>
                  <a:lnTo>
                    <a:pt x="7457440" y="1129919"/>
                  </a:lnTo>
                  <a:cubicBezTo>
                    <a:pt x="7457440" y="526923"/>
                    <a:pt x="6968363" y="38100"/>
                    <a:pt x="6364986" y="38100"/>
                  </a:cubicBezTo>
                  <a:lnTo>
                    <a:pt x="1130554" y="38100"/>
                  </a:lnTo>
                  <a:lnTo>
                    <a:pt x="1130554" y="19050"/>
                  </a:lnTo>
                  <a:lnTo>
                    <a:pt x="1130554" y="38100"/>
                  </a:lnTo>
                  <a:cubicBezTo>
                    <a:pt x="527177" y="38100"/>
                    <a:pt x="38100" y="526923"/>
                    <a:pt x="38100" y="112991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495540" cy="6731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Hacen bromas ‘de broma’, pero siempre sobre la misma persona y ya no parecen graciosas.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06050" y="961615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derecho/s están implicados?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56420" y="873985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28020" y="151561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Respeto y dignidad personal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Igualdad y no discriminación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Entorno seguro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Integridad moral y emocional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315450" y="3407854"/>
            <a:ext cx="7433310" cy="2224611"/>
            <a:chOff x="0" y="0"/>
            <a:chExt cx="9911080" cy="2966148"/>
          </a:xfrm>
        </p:grpSpPr>
        <p:sp>
          <p:nvSpPr>
            <p:cNvPr id="10" name="TextBox 10"/>
            <p:cNvSpPr txBox="1"/>
            <p:nvPr/>
          </p:nvSpPr>
          <p:spPr>
            <a:xfrm>
              <a:off x="13208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¿Dónde aparece el conflicto ético?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16760" y="905574"/>
              <a:ext cx="789432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Bromas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unidireccionales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justifica el daño diciendo que es “solo una broma”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prioriza la diversión propia frente al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bienestar de una persona concreta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235440" y="6695551"/>
            <a:ext cx="7833360" cy="2004927"/>
            <a:chOff x="0" y="0"/>
            <a:chExt cx="10444480" cy="2673236"/>
          </a:xfrm>
        </p:grpSpPr>
        <p:sp>
          <p:nvSpPr>
            <p:cNvPr id="14" name="TextBox 14"/>
            <p:cNvSpPr txBox="1"/>
            <p:nvPr/>
          </p:nvSpPr>
          <p:spPr>
            <a:xfrm>
              <a:off x="1427480" y="6794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opciones tendría la persona afectada?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123440" y="1019061"/>
              <a:ext cx="832104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Decir claramente que le molesta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apoyo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Alejarse de la situación</a:t>
              </a:r>
            </a:p>
            <a:p>
              <a:pPr marL="361950" lvl="1" indent="-180975"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Solicitar mediación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0252" y="2629852"/>
            <a:ext cx="5621655" cy="5027295"/>
            <a:chOff x="0" y="0"/>
            <a:chExt cx="7495540" cy="670306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7457440" cy="6664960"/>
            </a:xfrm>
            <a:custGeom>
              <a:avLst/>
              <a:gdLst/>
              <a:ahLst/>
              <a:cxnLst/>
              <a:rect l="l" t="t" r="r" b="b"/>
              <a:pathLst>
                <a:path w="7457440" h="6664960">
                  <a:moveTo>
                    <a:pt x="0" y="1110869"/>
                  </a:moveTo>
                  <a:cubicBezTo>
                    <a:pt x="0" y="497332"/>
                    <a:pt x="497586" y="0"/>
                    <a:pt x="1111504" y="0"/>
                  </a:cubicBezTo>
                  <a:lnTo>
                    <a:pt x="6345936" y="0"/>
                  </a:lnTo>
                  <a:cubicBezTo>
                    <a:pt x="6959854" y="0"/>
                    <a:pt x="7457440" y="497332"/>
                    <a:pt x="7457440" y="1110869"/>
                  </a:cubicBezTo>
                  <a:lnTo>
                    <a:pt x="7457440" y="5554091"/>
                  </a:lnTo>
                  <a:cubicBezTo>
                    <a:pt x="7457440" y="6167628"/>
                    <a:pt x="6959854" y="6664960"/>
                    <a:pt x="6345936" y="6664960"/>
                  </a:cubicBezTo>
                  <a:lnTo>
                    <a:pt x="1111504" y="6664960"/>
                  </a:lnTo>
                  <a:cubicBezTo>
                    <a:pt x="497586" y="6664960"/>
                    <a:pt x="0" y="6167628"/>
                    <a:pt x="0" y="5554091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495540" cy="6703060"/>
            </a:xfrm>
            <a:custGeom>
              <a:avLst/>
              <a:gdLst/>
              <a:ahLst/>
              <a:cxnLst/>
              <a:rect l="l" t="t" r="r" b="b"/>
              <a:pathLst>
                <a:path w="7495540" h="6703060">
                  <a:moveTo>
                    <a:pt x="0" y="1129919"/>
                  </a:moveTo>
                  <a:cubicBezTo>
                    <a:pt x="0" y="505841"/>
                    <a:pt x="506222" y="0"/>
                    <a:pt x="1130554" y="0"/>
                  </a:cubicBezTo>
                  <a:lnTo>
                    <a:pt x="6364986" y="0"/>
                  </a:lnTo>
                  <a:lnTo>
                    <a:pt x="6364986" y="19050"/>
                  </a:lnTo>
                  <a:lnTo>
                    <a:pt x="6364986" y="0"/>
                  </a:lnTo>
                  <a:cubicBezTo>
                    <a:pt x="6989318" y="0"/>
                    <a:pt x="7495540" y="505841"/>
                    <a:pt x="7495540" y="1129919"/>
                  </a:cubicBezTo>
                  <a:lnTo>
                    <a:pt x="7476490" y="1129919"/>
                  </a:lnTo>
                  <a:lnTo>
                    <a:pt x="7495540" y="1129919"/>
                  </a:lnTo>
                  <a:lnTo>
                    <a:pt x="7495540" y="5573141"/>
                  </a:lnTo>
                  <a:lnTo>
                    <a:pt x="7476490" y="5573141"/>
                  </a:lnTo>
                  <a:lnTo>
                    <a:pt x="7495540" y="5573141"/>
                  </a:lnTo>
                  <a:cubicBezTo>
                    <a:pt x="7495540" y="6197219"/>
                    <a:pt x="6989318" y="6703060"/>
                    <a:pt x="6364986" y="6703060"/>
                  </a:cubicBezTo>
                  <a:lnTo>
                    <a:pt x="6364986" y="6684010"/>
                  </a:lnTo>
                  <a:lnTo>
                    <a:pt x="6364986" y="6703060"/>
                  </a:lnTo>
                  <a:lnTo>
                    <a:pt x="1130554" y="6703060"/>
                  </a:lnTo>
                  <a:lnTo>
                    <a:pt x="1130554" y="6684010"/>
                  </a:lnTo>
                  <a:lnTo>
                    <a:pt x="1130554" y="6703060"/>
                  </a:lnTo>
                  <a:cubicBezTo>
                    <a:pt x="506222" y="6703060"/>
                    <a:pt x="0" y="6197219"/>
                    <a:pt x="0" y="5573141"/>
                  </a:cubicBezTo>
                  <a:lnTo>
                    <a:pt x="0" y="1129919"/>
                  </a:lnTo>
                  <a:lnTo>
                    <a:pt x="19050" y="1129919"/>
                  </a:lnTo>
                  <a:lnTo>
                    <a:pt x="0" y="1129919"/>
                  </a:lnTo>
                  <a:moveTo>
                    <a:pt x="38100" y="1129919"/>
                  </a:moveTo>
                  <a:lnTo>
                    <a:pt x="38100" y="5573141"/>
                  </a:lnTo>
                  <a:lnTo>
                    <a:pt x="19050" y="5573141"/>
                  </a:lnTo>
                  <a:lnTo>
                    <a:pt x="38100" y="5573141"/>
                  </a:lnTo>
                  <a:cubicBezTo>
                    <a:pt x="38100" y="6176137"/>
                    <a:pt x="527177" y="6664960"/>
                    <a:pt x="1130554" y="6664960"/>
                  </a:cubicBezTo>
                  <a:lnTo>
                    <a:pt x="6364986" y="6664960"/>
                  </a:lnTo>
                  <a:cubicBezTo>
                    <a:pt x="6968363" y="6664960"/>
                    <a:pt x="7457440" y="6176137"/>
                    <a:pt x="7457440" y="5573141"/>
                  </a:cubicBezTo>
                  <a:lnTo>
                    <a:pt x="7457440" y="1129919"/>
                  </a:lnTo>
                  <a:cubicBezTo>
                    <a:pt x="7457440" y="526923"/>
                    <a:pt x="6968363" y="38100"/>
                    <a:pt x="6364986" y="38100"/>
                  </a:cubicBezTo>
                  <a:lnTo>
                    <a:pt x="1130554" y="38100"/>
                  </a:lnTo>
                  <a:lnTo>
                    <a:pt x="1130554" y="19050"/>
                  </a:lnTo>
                  <a:lnTo>
                    <a:pt x="1130554" y="38100"/>
                  </a:lnTo>
                  <a:cubicBezTo>
                    <a:pt x="527177" y="38100"/>
                    <a:pt x="38100" y="526923"/>
                    <a:pt x="38100" y="1129919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495540" cy="67316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estudiante se retrasa en los trabajos porque no tiene acceso a los mismos recursos que otros.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06050" y="979437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derecho/s están implicados?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56420" y="872757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28020" y="1533439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Igualdad de oportunidades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Educación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discriminación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Trato justo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315450" y="3497637"/>
            <a:ext cx="7955280" cy="2548461"/>
            <a:chOff x="0" y="0"/>
            <a:chExt cx="10607040" cy="3397948"/>
          </a:xfrm>
        </p:grpSpPr>
        <p:sp>
          <p:nvSpPr>
            <p:cNvPr id="10" name="TextBox 10"/>
            <p:cNvSpPr txBox="1"/>
            <p:nvPr/>
          </p:nvSpPr>
          <p:spPr>
            <a:xfrm>
              <a:off x="13208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¿Dónde aparece el conflicto ético?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16760" y="930973"/>
              <a:ext cx="8590280" cy="246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 exige el mismo resultado a todos sin considerar que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 todos parten de las mismas condiciones.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responsabilidad del retraso se atribuye únicamente al estudiante, ignorando el contexto.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235440" y="6695551"/>
            <a:ext cx="7833360" cy="2385536"/>
            <a:chOff x="0" y="0"/>
            <a:chExt cx="10444480" cy="3180715"/>
          </a:xfrm>
        </p:grpSpPr>
        <p:sp>
          <p:nvSpPr>
            <p:cNvPr id="14" name="TextBox 14"/>
            <p:cNvSpPr txBox="1"/>
            <p:nvPr/>
          </p:nvSpPr>
          <p:spPr>
            <a:xfrm>
              <a:off x="1427480" y="6794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opciones tendría la persona afectada?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123440" y="1526540"/>
              <a:ext cx="832104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Decir claramente que le molesta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Pedir apoyo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Alejarse de la situación</a:t>
              </a:r>
            </a:p>
            <a:p>
              <a:pPr marL="361950" lvl="1" indent="-180975"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Solicitar mediación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64062" y="1849088"/>
            <a:ext cx="915987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Día 2. Derechos en el mundo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14925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50487" y="6406034"/>
            <a:ext cx="10587025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Preguntas que despiertan</a:t>
            </a:r>
          </a:p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conciencia global</a:t>
            </a:r>
          </a:p>
          <a:p>
            <a:pPr algn="ctr">
              <a:lnSpc>
                <a:spcPts val="6000"/>
              </a:lnSpc>
            </a:pPr>
            <a:endParaRPr lang="en-US" sz="5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“¿Y si…?”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372235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Lista de preguntas “¿Y si…?” Pizarra o papel continuo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419215"/>
            <a:ext cx="592836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Imaginar escenarios reales de desigualdad global.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Debatir cómo cambiaría nuestra vida en esa situación.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impactos, derechos afectados y emociones.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49213" y="1731735"/>
            <a:ext cx="694078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¿Cómo cambiaría tu día si esto fuera real?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043160" y="3498085"/>
            <a:ext cx="3444240" cy="3046988"/>
            <a:chOff x="0" y="0"/>
            <a:chExt cx="4592320" cy="4062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¿Y si no pudieras expresar lo que piensas porque es peligroso?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1109460">
            <a:off x="12682319" y="4063556"/>
            <a:ext cx="3444240" cy="3046988"/>
            <a:chOff x="0" y="0"/>
            <a:chExt cx="4592320" cy="40626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¿Y si no pudieras ir a la escuela todos los días?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587670" y="5454120"/>
            <a:ext cx="3444240" cy="3046988"/>
            <a:chOff x="0" y="0"/>
            <a:chExt cx="4592320" cy="40626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¿Y si no hubiera un adulto que te cuidara cuando estás enfermo/a?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1624320">
            <a:off x="10149839" y="5760339"/>
            <a:ext cx="3444240" cy="3046988"/>
            <a:chOff x="0" y="0"/>
            <a:chExt cx="4592320" cy="40626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¿Y si decidirán por ti cosas importantes para ti?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¿Y si no pudieras expresar lo que piensas porque es peligroso? </a:t>
              </a:r>
            </a:p>
          </p:txBody>
        </p:sp>
      </p:grpSp>
      <p:sp>
        <p:nvSpPr>
          <p:cNvPr id="5" name="AutoShape 5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447800" y="5737860"/>
            <a:ext cx="3817620" cy="1823190"/>
            <a:chOff x="0" y="0"/>
            <a:chExt cx="5090160" cy="2430920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50901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Derecho a la libertad de expresión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183145"/>
              <a:ext cx="5090160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Poder decir lo que piensas sin miedo es un derecho fundamental.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633210" y="5709285"/>
            <a:ext cx="497967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callarías por miedo, aunque algo sea injusto.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podrías defenderte ni defender a otros.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limitaría tu participación en clase y en la sociedad.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5370" y="5709285"/>
            <a:ext cx="497967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Miedo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Tristeza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Frustación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Impotencia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7800" y="4717132"/>
            <a:ext cx="38176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Derecho vulnerado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12280" y="4644114"/>
            <a:ext cx="455675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Impacto en tu vida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4663878"/>
            <a:ext cx="510540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emoción afectaría?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¿Y si decidirán por ti cosas importantes para ti?</a:t>
              </a:r>
            </a:p>
          </p:txBody>
        </p:sp>
      </p:grpSp>
      <p:sp>
        <p:nvSpPr>
          <p:cNvPr id="5" name="AutoShape 5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447800" y="5733612"/>
            <a:ext cx="3817620" cy="2132238"/>
            <a:chOff x="0" y="0"/>
            <a:chExt cx="5090160" cy="2842984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Derecho a ser escuchado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82409"/>
              <a:ext cx="509016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Todas las personas, especialmente niños, niñas y adolescentes, tienen derecho a que su opinión sea tenida en cuenta.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633210" y="5709285"/>
            <a:ext cx="497967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Sentirías que no tienes control sobre tu propia vida.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Podrías tomar caminos que no deseas o no te representan.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reduciría tu confianza en ti mismo/a.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costaría aprender a decidir y asumir responsabilidades.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5370" y="5709285"/>
            <a:ext cx="497967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Miedo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Tristeza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Frustración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Impotencia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Enojo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Inseguridad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7800" y="4717132"/>
            <a:ext cx="38176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Derecho vulnerado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12280" y="4644114"/>
            <a:ext cx="455675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Impacto en tu vida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4663878"/>
            <a:ext cx="510540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emoción afectaría?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¿Y si no pudieras ir a la escuela todos los días?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47800" y="4717132"/>
            <a:ext cx="38176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Derecho vulnerado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12280" y="4644114"/>
            <a:ext cx="455675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Impacto en tu vida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405370" y="4663878"/>
            <a:ext cx="510540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emoción afectaría?</a:t>
            </a:r>
          </a:p>
        </p:txBody>
      </p:sp>
      <p:sp>
        <p:nvSpPr>
          <p:cNvPr id="8" name="AutoShape 8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0" name="Group 10"/>
          <p:cNvGrpSpPr/>
          <p:nvPr/>
        </p:nvGrpSpPr>
        <p:grpSpPr>
          <a:xfrm>
            <a:off x="1447800" y="5733612"/>
            <a:ext cx="3817620" cy="2047875"/>
            <a:chOff x="0" y="0"/>
            <a:chExt cx="5090160" cy="27305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Derecho a la educación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076325"/>
              <a:ext cx="509016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Todas las niñas, niños y adolescentes tienen derecho a recibir una educación regular y de calidad.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633210" y="5709285"/>
            <a:ext cx="497967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Tendrías menos oportunidades en el futuro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Podrías perder la motivación por aprender.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Aprenderías menos y podrías quedarte atrás.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 costaría seguir el ritmo de la clase.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5709285"/>
            <a:ext cx="497967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Preocupación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Tristeza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Vergüenza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Inseguridad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1894370"/>
            <a:ext cx="19133820" cy="13384216"/>
            <a:chOff x="0" y="0"/>
            <a:chExt cx="25511760" cy="178456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845532"/>
            </a:xfrm>
            <a:custGeom>
              <a:avLst/>
              <a:gdLst/>
              <a:ahLst/>
              <a:cxnLst/>
              <a:rect l="l" t="t" r="r" b="b"/>
              <a:pathLst>
                <a:path w="25511761" h="17845532">
                  <a:moveTo>
                    <a:pt x="0" y="8922766"/>
                  </a:moveTo>
                  <a:cubicBezTo>
                    <a:pt x="0" y="3994912"/>
                    <a:pt x="5711063" y="0"/>
                    <a:pt x="12755880" y="0"/>
                  </a:cubicBezTo>
                  <a:cubicBezTo>
                    <a:pt x="19800698" y="0"/>
                    <a:pt x="25511761" y="3994912"/>
                    <a:pt x="25511761" y="8922766"/>
                  </a:cubicBezTo>
                  <a:cubicBezTo>
                    <a:pt x="25511761" y="13850621"/>
                    <a:pt x="19800698" y="17845532"/>
                    <a:pt x="12755880" y="17845532"/>
                  </a:cubicBezTo>
                  <a:cubicBezTo>
                    <a:pt x="5711063" y="17845532"/>
                    <a:pt x="0" y="13850747"/>
                    <a:pt x="0" y="892276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171159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155950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Historias reales del mundo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105301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Historias del B2.3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Fichas de análisis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Diccionario visual de derechos (opcional)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381349"/>
            <a:ext cx="592836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Leer historias reales de adolescentes de otros países.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el problema principal y el derecho vulnerado.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Analizar causas, consecuencias y emociones.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conclusiones en grupo.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99253" y="1800501"/>
            <a:ext cx="556260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parte de esta historia te impactó más?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30655" y="3184408"/>
            <a:ext cx="8025165" cy="5892917"/>
            <a:chOff x="0" y="0"/>
            <a:chExt cx="10700220" cy="785722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015217" cy="4596384"/>
              <a:chOff x="0" y="0"/>
              <a:chExt cx="5015217" cy="459638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9050" y="19050"/>
                <a:ext cx="4977130" cy="4558284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84">
                    <a:moveTo>
                      <a:pt x="0" y="759714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4"/>
                    </a:cubicBezTo>
                    <a:lnTo>
                      <a:pt x="4977130" y="3798570"/>
                    </a:lnTo>
                    <a:cubicBezTo>
                      <a:pt x="4977130" y="4218178"/>
                      <a:pt x="4636770" y="4558284"/>
                      <a:pt x="4216908" y="4558284"/>
                    </a:cubicBezTo>
                    <a:lnTo>
                      <a:pt x="760222" y="4558284"/>
                    </a:lnTo>
                    <a:cubicBezTo>
                      <a:pt x="340360" y="4558284"/>
                      <a:pt x="0" y="4218178"/>
                      <a:pt x="0" y="379857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5015230" cy="4596384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84">
                    <a:moveTo>
                      <a:pt x="0" y="778764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4"/>
                    </a:cubicBezTo>
                    <a:lnTo>
                      <a:pt x="4996180" y="778764"/>
                    </a:lnTo>
                    <a:lnTo>
                      <a:pt x="5015230" y="778764"/>
                    </a:lnTo>
                    <a:lnTo>
                      <a:pt x="5015230" y="3817620"/>
                    </a:lnTo>
                    <a:lnTo>
                      <a:pt x="4996180" y="3817620"/>
                    </a:lnTo>
                    <a:lnTo>
                      <a:pt x="5015230" y="3817620"/>
                    </a:lnTo>
                    <a:cubicBezTo>
                      <a:pt x="5015230" y="4247769"/>
                      <a:pt x="4666361" y="4596384"/>
                      <a:pt x="4235958" y="4596384"/>
                    </a:cubicBezTo>
                    <a:lnTo>
                      <a:pt x="4235958" y="4577334"/>
                    </a:lnTo>
                    <a:lnTo>
                      <a:pt x="4235958" y="4596384"/>
                    </a:lnTo>
                    <a:lnTo>
                      <a:pt x="779272" y="4596384"/>
                    </a:lnTo>
                    <a:lnTo>
                      <a:pt x="779272" y="4577334"/>
                    </a:lnTo>
                    <a:lnTo>
                      <a:pt x="779272" y="4596384"/>
                    </a:lnTo>
                    <a:cubicBezTo>
                      <a:pt x="348869" y="4596384"/>
                      <a:pt x="0" y="4247769"/>
                      <a:pt x="0" y="3817620"/>
                    </a:cubicBezTo>
                    <a:lnTo>
                      <a:pt x="0" y="778764"/>
                    </a:lnTo>
                    <a:lnTo>
                      <a:pt x="19050" y="778764"/>
                    </a:lnTo>
                    <a:lnTo>
                      <a:pt x="0" y="778764"/>
                    </a:lnTo>
                    <a:moveTo>
                      <a:pt x="38100" y="778764"/>
                    </a:moveTo>
                    <a:lnTo>
                      <a:pt x="38100" y="3817620"/>
                    </a:lnTo>
                    <a:lnTo>
                      <a:pt x="19050" y="3817620"/>
                    </a:lnTo>
                    <a:lnTo>
                      <a:pt x="38100" y="3817620"/>
                    </a:lnTo>
                    <a:cubicBezTo>
                      <a:pt x="38100" y="4226687"/>
                      <a:pt x="369951" y="4558284"/>
                      <a:pt x="779272" y="4558284"/>
                    </a:cubicBezTo>
                    <a:lnTo>
                      <a:pt x="4235958" y="4558284"/>
                    </a:lnTo>
                    <a:cubicBezTo>
                      <a:pt x="4645279" y="4558284"/>
                      <a:pt x="4977130" y="4226687"/>
                      <a:pt x="4977130" y="3817620"/>
                    </a:cubicBezTo>
                    <a:lnTo>
                      <a:pt x="4977130" y="778764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4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5015217" cy="4624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Amina trabaja en una fábrica para ayudar a su familia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0"/>
              <a:ext cx="5015217" cy="1310284"/>
              <a:chOff x="0" y="0"/>
              <a:chExt cx="5015217" cy="131028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Bangladesh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685003" y="0"/>
              <a:ext cx="5015217" cy="4596384"/>
              <a:chOff x="0" y="0"/>
              <a:chExt cx="5015217" cy="459638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9050" y="19050"/>
                <a:ext cx="4977130" cy="4558284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84">
                    <a:moveTo>
                      <a:pt x="0" y="759714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4"/>
                    </a:cubicBezTo>
                    <a:lnTo>
                      <a:pt x="4977130" y="3798570"/>
                    </a:lnTo>
                    <a:cubicBezTo>
                      <a:pt x="4977130" y="4218178"/>
                      <a:pt x="4636770" y="4558284"/>
                      <a:pt x="4216908" y="4558284"/>
                    </a:cubicBezTo>
                    <a:lnTo>
                      <a:pt x="760222" y="4558284"/>
                    </a:lnTo>
                    <a:cubicBezTo>
                      <a:pt x="340360" y="4558284"/>
                      <a:pt x="0" y="4218178"/>
                      <a:pt x="0" y="379857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0" y="0"/>
                <a:ext cx="5015230" cy="4596384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84">
                    <a:moveTo>
                      <a:pt x="0" y="778764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4"/>
                    </a:cubicBezTo>
                    <a:lnTo>
                      <a:pt x="4996180" y="778764"/>
                    </a:lnTo>
                    <a:lnTo>
                      <a:pt x="5015230" y="778764"/>
                    </a:lnTo>
                    <a:lnTo>
                      <a:pt x="5015230" y="3817620"/>
                    </a:lnTo>
                    <a:lnTo>
                      <a:pt x="4996180" y="3817620"/>
                    </a:lnTo>
                    <a:lnTo>
                      <a:pt x="5015230" y="3817620"/>
                    </a:lnTo>
                    <a:cubicBezTo>
                      <a:pt x="5015230" y="4247769"/>
                      <a:pt x="4666361" y="4596384"/>
                      <a:pt x="4235958" y="4596384"/>
                    </a:cubicBezTo>
                    <a:lnTo>
                      <a:pt x="4235958" y="4577334"/>
                    </a:lnTo>
                    <a:lnTo>
                      <a:pt x="4235958" y="4596384"/>
                    </a:lnTo>
                    <a:lnTo>
                      <a:pt x="779272" y="4596384"/>
                    </a:lnTo>
                    <a:lnTo>
                      <a:pt x="779272" y="4577334"/>
                    </a:lnTo>
                    <a:lnTo>
                      <a:pt x="779272" y="4596384"/>
                    </a:lnTo>
                    <a:cubicBezTo>
                      <a:pt x="348869" y="4596384"/>
                      <a:pt x="0" y="4247769"/>
                      <a:pt x="0" y="3817620"/>
                    </a:cubicBezTo>
                    <a:lnTo>
                      <a:pt x="0" y="778764"/>
                    </a:lnTo>
                    <a:lnTo>
                      <a:pt x="19050" y="778764"/>
                    </a:lnTo>
                    <a:lnTo>
                      <a:pt x="0" y="778764"/>
                    </a:lnTo>
                    <a:moveTo>
                      <a:pt x="38100" y="778764"/>
                    </a:moveTo>
                    <a:lnTo>
                      <a:pt x="38100" y="3817620"/>
                    </a:lnTo>
                    <a:lnTo>
                      <a:pt x="19050" y="3817620"/>
                    </a:lnTo>
                    <a:lnTo>
                      <a:pt x="38100" y="3817620"/>
                    </a:lnTo>
                    <a:cubicBezTo>
                      <a:pt x="38100" y="4226687"/>
                      <a:pt x="369951" y="4558284"/>
                      <a:pt x="779272" y="4558284"/>
                    </a:cubicBezTo>
                    <a:lnTo>
                      <a:pt x="4235958" y="4558284"/>
                    </a:lnTo>
                    <a:cubicBezTo>
                      <a:pt x="4645279" y="4558284"/>
                      <a:pt x="4977130" y="4226687"/>
                      <a:pt x="4977130" y="3817620"/>
                    </a:cubicBezTo>
                    <a:lnTo>
                      <a:pt x="4977130" y="778764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4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5015217" cy="4624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Sofía es discriminada por hablar otra lengua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685003" y="0"/>
              <a:ext cx="5015217" cy="1310284"/>
              <a:chOff x="0" y="0"/>
              <a:chExt cx="5015217" cy="131028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Bolivia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758923" y="3260839"/>
              <a:ext cx="5015217" cy="4596384"/>
              <a:chOff x="0" y="0"/>
              <a:chExt cx="5015217" cy="459638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9050" y="19050"/>
                <a:ext cx="4977130" cy="4558284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84">
                    <a:moveTo>
                      <a:pt x="0" y="759714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4"/>
                    </a:cubicBezTo>
                    <a:lnTo>
                      <a:pt x="4977130" y="3798570"/>
                    </a:lnTo>
                    <a:cubicBezTo>
                      <a:pt x="4977130" y="4218178"/>
                      <a:pt x="4636770" y="4558284"/>
                      <a:pt x="4216908" y="4558284"/>
                    </a:cubicBezTo>
                    <a:lnTo>
                      <a:pt x="760222" y="4558284"/>
                    </a:lnTo>
                    <a:cubicBezTo>
                      <a:pt x="340360" y="4558284"/>
                      <a:pt x="0" y="4218178"/>
                      <a:pt x="0" y="379857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0" y="0"/>
                <a:ext cx="5015230" cy="4596384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84">
                    <a:moveTo>
                      <a:pt x="0" y="778764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4"/>
                    </a:cubicBezTo>
                    <a:lnTo>
                      <a:pt x="4996180" y="778764"/>
                    </a:lnTo>
                    <a:lnTo>
                      <a:pt x="5015230" y="778764"/>
                    </a:lnTo>
                    <a:lnTo>
                      <a:pt x="5015230" y="3817620"/>
                    </a:lnTo>
                    <a:lnTo>
                      <a:pt x="4996180" y="3817620"/>
                    </a:lnTo>
                    <a:lnTo>
                      <a:pt x="5015230" y="3817620"/>
                    </a:lnTo>
                    <a:cubicBezTo>
                      <a:pt x="5015230" y="4247769"/>
                      <a:pt x="4666361" y="4596384"/>
                      <a:pt x="4235958" y="4596384"/>
                    </a:cubicBezTo>
                    <a:lnTo>
                      <a:pt x="4235958" y="4577334"/>
                    </a:lnTo>
                    <a:lnTo>
                      <a:pt x="4235958" y="4596384"/>
                    </a:lnTo>
                    <a:lnTo>
                      <a:pt x="779272" y="4596384"/>
                    </a:lnTo>
                    <a:lnTo>
                      <a:pt x="779272" y="4577334"/>
                    </a:lnTo>
                    <a:lnTo>
                      <a:pt x="779272" y="4596384"/>
                    </a:lnTo>
                    <a:cubicBezTo>
                      <a:pt x="348869" y="4596384"/>
                      <a:pt x="0" y="4247769"/>
                      <a:pt x="0" y="3817620"/>
                    </a:cubicBezTo>
                    <a:lnTo>
                      <a:pt x="0" y="778764"/>
                    </a:lnTo>
                    <a:lnTo>
                      <a:pt x="19050" y="778764"/>
                    </a:lnTo>
                    <a:lnTo>
                      <a:pt x="0" y="778764"/>
                    </a:lnTo>
                    <a:moveTo>
                      <a:pt x="38100" y="778764"/>
                    </a:moveTo>
                    <a:lnTo>
                      <a:pt x="38100" y="3817620"/>
                    </a:lnTo>
                    <a:lnTo>
                      <a:pt x="19050" y="3817620"/>
                    </a:lnTo>
                    <a:lnTo>
                      <a:pt x="38100" y="3817620"/>
                    </a:lnTo>
                    <a:cubicBezTo>
                      <a:pt x="38100" y="4226687"/>
                      <a:pt x="369951" y="4558284"/>
                      <a:pt x="779272" y="4558284"/>
                    </a:cubicBezTo>
                    <a:lnTo>
                      <a:pt x="4235958" y="4558284"/>
                    </a:lnTo>
                    <a:cubicBezTo>
                      <a:pt x="4645279" y="4558284"/>
                      <a:pt x="4977130" y="4226687"/>
                      <a:pt x="4977130" y="3817620"/>
                    </a:cubicBezTo>
                    <a:lnTo>
                      <a:pt x="4977130" y="778764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4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5015217" cy="46249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Lucas no puede jugar al aire libre por la violencia en su barrio.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758923" y="3260839"/>
              <a:ext cx="5015217" cy="1310284"/>
              <a:chOff x="0" y="0"/>
              <a:chExt cx="5015217" cy="131028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Brasil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933557" y="-2800207"/>
            <a:ext cx="13529596" cy="19130010"/>
            <a:chOff x="0" y="0"/>
            <a:chExt cx="18039461" cy="25506680"/>
          </a:xfrm>
        </p:grpSpPr>
        <p:sp>
          <p:nvSpPr>
            <p:cNvPr id="3" name="Freeform 3" descr="A black and pink background with black lines  AI-generated content may be incorrect."/>
            <p:cNvSpPr/>
            <p:nvPr/>
          </p:nvSpPr>
          <p:spPr>
            <a:xfrm>
              <a:off x="0" y="0"/>
              <a:ext cx="18039462" cy="25506680"/>
            </a:xfrm>
            <a:custGeom>
              <a:avLst/>
              <a:gdLst/>
              <a:ahLst/>
              <a:cxnLst/>
              <a:rect l="l" t="t" r="r" b="b"/>
              <a:pathLst>
                <a:path w="18039462" h="25506680">
                  <a:moveTo>
                    <a:pt x="0" y="0"/>
                  </a:moveTo>
                  <a:lnTo>
                    <a:pt x="18039462" y="0"/>
                  </a:lnTo>
                  <a:lnTo>
                    <a:pt x="18039462" y="25506680"/>
                  </a:lnTo>
                  <a:lnTo>
                    <a:pt x="0" y="25506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3133070" y="3812296"/>
            <a:ext cx="5589270" cy="4823460"/>
            <a:chOff x="0" y="0"/>
            <a:chExt cx="7452360" cy="6431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3386435" y="5196516"/>
            <a:ext cx="5589270" cy="4823460"/>
            <a:chOff x="0" y="0"/>
            <a:chExt cx="7452360" cy="6431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96896" y="6087628"/>
            <a:ext cx="3761413" cy="3447288"/>
            <a:chOff x="0" y="0"/>
            <a:chExt cx="5015217" cy="4596384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4977130" cy="4558284"/>
            </a:xfrm>
            <a:custGeom>
              <a:avLst/>
              <a:gdLst/>
              <a:ahLst/>
              <a:cxnLst/>
              <a:rect l="l" t="t" r="r" b="b"/>
              <a:pathLst>
                <a:path w="4977130" h="4558284">
                  <a:moveTo>
                    <a:pt x="0" y="759714"/>
                  </a:moveTo>
                  <a:cubicBezTo>
                    <a:pt x="0" y="340106"/>
                    <a:pt x="340360" y="0"/>
                    <a:pt x="760222" y="0"/>
                  </a:cubicBezTo>
                  <a:lnTo>
                    <a:pt x="4216908" y="0"/>
                  </a:lnTo>
                  <a:cubicBezTo>
                    <a:pt x="4636770" y="0"/>
                    <a:pt x="4977130" y="340106"/>
                    <a:pt x="4977130" y="759714"/>
                  </a:cubicBezTo>
                  <a:lnTo>
                    <a:pt x="4977130" y="3798570"/>
                  </a:lnTo>
                  <a:cubicBezTo>
                    <a:pt x="4977130" y="4218178"/>
                    <a:pt x="4636770" y="4558284"/>
                    <a:pt x="4216908" y="4558284"/>
                  </a:cubicBezTo>
                  <a:lnTo>
                    <a:pt x="760222" y="4558284"/>
                  </a:lnTo>
                  <a:cubicBezTo>
                    <a:pt x="340360" y="4558284"/>
                    <a:pt x="0" y="4218178"/>
                    <a:pt x="0" y="379857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015230" cy="4596384"/>
            </a:xfrm>
            <a:custGeom>
              <a:avLst/>
              <a:gdLst/>
              <a:ahLst/>
              <a:cxnLst/>
              <a:rect l="l" t="t" r="r" b="b"/>
              <a:pathLst>
                <a:path w="5015230" h="4596384">
                  <a:moveTo>
                    <a:pt x="0" y="778764"/>
                  </a:moveTo>
                  <a:cubicBezTo>
                    <a:pt x="0" y="348615"/>
                    <a:pt x="348869" y="0"/>
                    <a:pt x="779272" y="0"/>
                  </a:cubicBezTo>
                  <a:lnTo>
                    <a:pt x="4235958" y="0"/>
                  </a:lnTo>
                  <a:lnTo>
                    <a:pt x="4235958" y="19050"/>
                  </a:lnTo>
                  <a:lnTo>
                    <a:pt x="4235958" y="0"/>
                  </a:lnTo>
                  <a:cubicBezTo>
                    <a:pt x="4666361" y="0"/>
                    <a:pt x="5015230" y="348615"/>
                    <a:pt x="5015230" y="778764"/>
                  </a:cubicBezTo>
                  <a:lnTo>
                    <a:pt x="4996180" y="778764"/>
                  </a:lnTo>
                  <a:lnTo>
                    <a:pt x="5015230" y="778764"/>
                  </a:lnTo>
                  <a:lnTo>
                    <a:pt x="5015230" y="3817620"/>
                  </a:lnTo>
                  <a:lnTo>
                    <a:pt x="4996180" y="3817620"/>
                  </a:lnTo>
                  <a:lnTo>
                    <a:pt x="5015230" y="3817620"/>
                  </a:lnTo>
                  <a:cubicBezTo>
                    <a:pt x="5015230" y="4247769"/>
                    <a:pt x="4666361" y="4596384"/>
                    <a:pt x="4235958" y="4596384"/>
                  </a:cubicBezTo>
                  <a:lnTo>
                    <a:pt x="4235958" y="4577334"/>
                  </a:lnTo>
                  <a:lnTo>
                    <a:pt x="4235958" y="4596384"/>
                  </a:lnTo>
                  <a:lnTo>
                    <a:pt x="779272" y="4596384"/>
                  </a:lnTo>
                  <a:lnTo>
                    <a:pt x="779272" y="4577334"/>
                  </a:lnTo>
                  <a:lnTo>
                    <a:pt x="779272" y="4596384"/>
                  </a:lnTo>
                  <a:cubicBezTo>
                    <a:pt x="348869" y="4596384"/>
                    <a:pt x="0" y="4247769"/>
                    <a:pt x="0" y="3817620"/>
                  </a:cubicBezTo>
                  <a:lnTo>
                    <a:pt x="0" y="778764"/>
                  </a:lnTo>
                  <a:lnTo>
                    <a:pt x="19050" y="778764"/>
                  </a:lnTo>
                  <a:lnTo>
                    <a:pt x="0" y="778764"/>
                  </a:lnTo>
                  <a:moveTo>
                    <a:pt x="38100" y="778764"/>
                  </a:moveTo>
                  <a:lnTo>
                    <a:pt x="38100" y="3817620"/>
                  </a:lnTo>
                  <a:lnTo>
                    <a:pt x="19050" y="3817620"/>
                  </a:lnTo>
                  <a:lnTo>
                    <a:pt x="38100" y="3817620"/>
                  </a:lnTo>
                  <a:cubicBezTo>
                    <a:pt x="38100" y="4226687"/>
                    <a:pt x="369951" y="4558284"/>
                    <a:pt x="779272" y="4558284"/>
                  </a:cubicBezTo>
                  <a:lnTo>
                    <a:pt x="4235958" y="4558284"/>
                  </a:lnTo>
                  <a:cubicBezTo>
                    <a:pt x="4645279" y="4558284"/>
                    <a:pt x="4977130" y="4226687"/>
                    <a:pt x="4977130" y="3817620"/>
                  </a:cubicBezTo>
                  <a:lnTo>
                    <a:pt x="4977130" y="778764"/>
                  </a:lnTo>
                  <a:cubicBezTo>
                    <a:pt x="4977130" y="369697"/>
                    <a:pt x="4645279" y="38100"/>
                    <a:pt x="4235958" y="38100"/>
                  </a:cubicBezTo>
                  <a:lnTo>
                    <a:pt x="779272" y="38100"/>
                  </a:lnTo>
                  <a:lnTo>
                    <a:pt x="779272" y="19050"/>
                  </a:lnTo>
                  <a:lnTo>
                    <a:pt x="779272" y="38100"/>
                  </a:lnTo>
                  <a:cubicBezTo>
                    <a:pt x="369951" y="38100"/>
                    <a:pt x="38100" y="369697"/>
                    <a:pt x="38100" y="7787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5217" cy="4624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endParaRPr/>
            </a:p>
            <a:p>
              <a:pPr algn="ctr">
                <a:lnSpc>
                  <a:spcPts val="3240"/>
                </a:lnSpc>
              </a:pPr>
              <a:endParaRPr/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Valeria falta a la escuela algunos días porque no hay agua en su comunidad.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6896" y="6087628"/>
            <a:ext cx="3761413" cy="982713"/>
            <a:chOff x="0" y="0"/>
            <a:chExt cx="5015217" cy="1310284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4977130" cy="1272286"/>
            </a:xfrm>
            <a:custGeom>
              <a:avLst/>
              <a:gdLst/>
              <a:ahLst/>
              <a:cxnLst/>
              <a:rect l="l" t="t" r="r" b="b"/>
              <a:pathLst>
                <a:path w="4977130" h="1272286">
                  <a:moveTo>
                    <a:pt x="0" y="212090"/>
                  </a:moveTo>
                  <a:cubicBezTo>
                    <a:pt x="0" y="94869"/>
                    <a:pt x="97028" y="0"/>
                    <a:pt x="216789" y="0"/>
                  </a:cubicBezTo>
                  <a:lnTo>
                    <a:pt x="4760341" y="0"/>
                  </a:lnTo>
                  <a:cubicBezTo>
                    <a:pt x="4879975" y="0"/>
                    <a:pt x="4977130" y="94869"/>
                    <a:pt x="4977130" y="212090"/>
                  </a:cubicBezTo>
                  <a:lnTo>
                    <a:pt x="4977130" y="1060196"/>
                  </a:lnTo>
                  <a:cubicBezTo>
                    <a:pt x="4977130" y="1177290"/>
                    <a:pt x="4880102" y="1272286"/>
                    <a:pt x="4760341" y="1272286"/>
                  </a:cubicBezTo>
                  <a:lnTo>
                    <a:pt x="216789" y="1272286"/>
                  </a:lnTo>
                  <a:cubicBezTo>
                    <a:pt x="97155" y="1272286"/>
                    <a:pt x="0" y="1177417"/>
                    <a:pt x="0" y="106019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015230" cy="1310386"/>
            </a:xfrm>
            <a:custGeom>
              <a:avLst/>
              <a:gdLst/>
              <a:ahLst/>
              <a:cxnLst/>
              <a:rect l="l" t="t" r="r" b="b"/>
              <a:pathLst>
                <a:path w="5015230" h="1310386">
                  <a:moveTo>
                    <a:pt x="0" y="231140"/>
                  </a:moveTo>
                  <a:cubicBezTo>
                    <a:pt x="0" y="103124"/>
                    <a:pt x="105918" y="0"/>
                    <a:pt x="235839" y="0"/>
                  </a:cubicBezTo>
                  <a:lnTo>
                    <a:pt x="4779391" y="0"/>
                  </a:lnTo>
                  <a:lnTo>
                    <a:pt x="4779391" y="19050"/>
                  </a:lnTo>
                  <a:lnTo>
                    <a:pt x="4779391" y="0"/>
                  </a:lnTo>
                  <a:cubicBezTo>
                    <a:pt x="4909185" y="0"/>
                    <a:pt x="5015230" y="103124"/>
                    <a:pt x="5015230" y="231140"/>
                  </a:cubicBezTo>
                  <a:lnTo>
                    <a:pt x="4996180" y="231140"/>
                  </a:lnTo>
                  <a:lnTo>
                    <a:pt x="5015230" y="231140"/>
                  </a:lnTo>
                  <a:lnTo>
                    <a:pt x="5015230" y="1079246"/>
                  </a:lnTo>
                  <a:lnTo>
                    <a:pt x="4996180" y="1079246"/>
                  </a:lnTo>
                  <a:lnTo>
                    <a:pt x="5015230" y="1079246"/>
                  </a:lnTo>
                  <a:cubicBezTo>
                    <a:pt x="5015230" y="1207262"/>
                    <a:pt x="4909312" y="1310386"/>
                    <a:pt x="4779391" y="1310386"/>
                  </a:cubicBezTo>
                  <a:lnTo>
                    <a:pt x="4779391" y="1291336"/>
                  </a:lnTo>
                  <a:lnTo>
                    <a:pt x="4779391" y="1310386"/>
                  </a:lnTo>
                  <a:lnTo>
                    <a:pt x="235839" y="1310386"/>
                  </a:lnTo>
                  <a:lnTo>
                    <a:pt x="235839" y="1291336"/>
                  </a:lnTo>
                  <a:lnTo>
                    <a:pt x="235839" y="1310386"/>
                  </a:lnTo>
                  <a:cubicBezTo>
                    <a:pt x="105918" y="1310259"/>
                    <a:pt x="0" y="1207262"/>
                    <a:pt x="0" y="1079246"/>
                  </a:cubicBezTo>
                  <a:lnTo>
                    <a:pt x="0" y="231140"/>
                  </a:lnTo>
                  <a:lnTo>
                    <a:pt x="19050" y="231140"/>
                  </a:lnTo>
                  <a:lnTo>
                    <a:pt x="0" y="231140"/>
                  </a:lnTo>
                  <a:moveTo>
                    <a:pt x="38100" y="231140"/>
                  </a:moveTo>
                  <a:lnTo>
                    <a:pt x="38100" y="1079246"/>
                  </a:lnTo>
                  <a:lnTo>
                    <a:pt x="19050" y="1079246"/>
                  </a:lnTo>
                  <a:lnTo>
                    <a:pt x="38100" y="1079246"/>
                  </a:lnTo>
                  <a:cubicBezTo>
                    <a:pt x="38100" y="1185418"/>
                    <a:pt x="126238" y="1272286"/>
                    <a:pt x="235839" y="1272286"/>
                  </a:cubicBezTo>
                  <a:lnTo>
                    <a:pt x="4779391" y="1272286"/>
                  </a:lnTo>
                  <a:cubicBezTo>
                    <a:pt x="4888992" y="1272286"/>
                    <a:pt x="4977130" y="1185545"/>
                    <a:pt x="4977130" y="1079246"/>
                  </a:cubicBezTo>
                  <a:lnTo>
                    <a:pt x="4977130" y="231140"/>
                  </a:lnTo>
                  <a:cubicBezTo>
                    <a:pt x="4977130" y="124968"/>
                    <a:pt x="4888992" y="38100"/>
                    <a:pt x="4779391" y="38100"/>
                  </a:cubicBezTo>
                  <a:lnTo>
                    <a:pt x="235839" y="38100"/>
                  </a:lnTo>
                  <a:lnTo>
                    <a:pt x="235839" y="19050"/>
                  </a:lnTo>
                  <a:lnTo>
                    <a:pt x="235839" y="38100"/>
                  </a:lnTo>
                  <a:cubicBezTo>
                    <a:pt x="126238" y="38100"/>
                    <a:pt x="38100" y="124841"/>
                    <a:pt x="38100" y="23114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15217" cy="1338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México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5299" y="3486641"/>
            <a:ext cx="310986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Valeria no puede asistir a la escuela algunos días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82426" y="3486641"/>
            <a:ext cx="387770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educación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igualdad de oportunidades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salud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al agua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44739" y="3486641"/>
            <a:ext cx="420362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Escasez de agua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Infraestructura insuficiente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Pobreza o falta de inversión pública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Lejanía de puntos de abastecimiento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Gestión desigual del recurso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079255" y="3486641"/>
            <a:ext cx="42036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Preocupada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Frustrada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Impotencia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933557" y="-2800207"/>
            <a:ext cx="13529596" cy="19130010"/>
            <a:chOff x="0" y="0"/>
            <a:chExt cx="18039461" cy="25506680"/>
          </a:xfrm>
        </p:grpSpPr>
        <p:sp>
          <p:nvSpPr>
            <p:cNvPr id="3" name="Freeform 3" descr="A black and pink background with black lines  AI-generated content may be incorrect."/>
            <p:cNvSpPr/>
            <p:nvPr/>
          </p:nvSpPr>
          <p:spPr>
            <a:xfrm>
              <a:off x="0" y="0"/>
              <a:ext cx="18039462" cy="25506680"/>
            </a:xfrm>
            <a:custGeom>
              <a:avLst/>
              <a:gdLst/>
              <a:ahLst/>
              <a:cxnLst/>
              <a:rect l="l" t="t" r="r" b="b"/>
              <a:pathLst>
                <a:path w="18039462" h="25506680">
                  <a:moveTo>
                    <a:pt x="0" y="0"/>
                  </a:moveTo>
                  <a:lnTo>
                    <a:pt x="18039462" y="0"/>
                  </a:lnTo>
                  <a:lnTo>
                    <a:pt x="18039462" y="25506680"/>
                  </a:lnTo>
                  <a:lnTo>
                    <a:pt x="0" y="25506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3133070" y="3812296"/>
            <a:ext cx="5589270" cy="4823460"/>
            <a:chOff x="0" y="0"/>
            <a:chExt cx="7452360" cy="6431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3333057" y="5272716"/>
            <a:ext cx="5589270" cy="4823460"/>
            <a:chOff x="0" y="0"/>
            <a:chExt cx="7452360" cy="6431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96896" y="6087628"/>
            <a:ext cx="3761413" cy="3447288"/>
            <a:chOff x="0" y="0"/>
            <a:chExt cx="5015217" cy="4596384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4977130" cy="4558284"/>
            </a:xfrm>
            <a:custGeom>
              <a:avLst/>
              <a:gdLst/>
              <a:ahLst/>
              <a:cxnLst/>
              <a:rect l="l" t="t" r="r" b="b"/>
              <a:pathLst>
                <a:path w="4977130" h="4558284">
                  <a:moveTo>
                    <a:pt x="0" y="759714"/>
                  </a:moveTo>
                  <a:cubicBezTo>
                    <a:pt x="0" y="340106"/>
                    <a:pt x="340360" y="0"/>
                    <a:pt x="760222" y="0"/>
                  </a:cubicBezTo>
                  <a:lnTo>
                    <a:pt x="4216908" y="0"/>
                  </a:lnTo>
                  <a:cubicBezTo>
                    <a:pt x="4636770" y="0"/>
                    <a:pt x="4977130" y="340106"/>
                    <a:pt x="4977130" y="759714"/>
                  </a:cubicBezTo>
                  <a:lnTo>
                    <a:pt x="4977130" y="3798570"/>
                  </a:lnTo>
                  <a:cubicBezTo>
                    <a:pt x="4977130" y="4218178"/>
                    <a:pt x="4636770" y="4558284"/>
                    <a:pt x="4216908" y="4558284"/>
                  </a:cubicBezTo>
                  <a:lnTo>
                    <a:pt x="760222" y="4558284"/>
                  </a:lnTo>
                  <a:cubicBezTo>
                    <a:pt x="340360" y="4558284"/>
                    <a:pt x="0" y="4218178"/>
                    <a:pt x="0" y="379857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015230" cy="4596384"/>
            </a:xfrm>
            <a:custGeom>
              <a:avLst/>
              <a:gdLst/>
              <a:ahLst/>
              <a:cxnLst/>
              <a:rect l="l" t="t" r="r" b="b"/>
              <a:pathLst>
                <a:path w="5015230" h="4596384">
                  <a:moveTo>
                    <a:pt x="0" y="778764"/>
                  </a:moveTo>
                  <a:cubicBezTo>
                    <a:pt x="0" y="348615"/>
                    <a:pt x="348869" y="0"/>
                    <a:pt x="779272" y="0"/>
                  </a:cubicBezTo>
                  <a:lnTo>
                    <a:pt x="4235958" y="0"/>
                  </a:lnTo>
                  <a:lnTo>
                    <a:pt x="4235958" y="19050"/>
                  </a:lnTo>
                  <a:lnTo>
                    <a:pt x="4235958" y="0"/>
                  </a:lnTo>
                  <a:cubicBezTo>
                    <a:pt x="4666361" y="0"/>
                    <a:pt x="5015230" y="348615"/>
                    <a:pt x="5015230" y="778764"/>
                  </a:cubicBezTo>
                  <a:lnTo>
                    <a:pt x="4996180" y="778764"/>
                  </a:lnTo>
                  <a:lnTo>
                    <a:pt x="5015230" y="778764"/>
                  </a:lnTo>
                  <a:lnTo>
                    <a:pt x="5015230" y="3817620"/>
                  </a:lnTo>
                  <a:lnTo>
                    <a:pt x="4996180" y="3817620"/>
                  </a:lnTo>
                  <a:lnTo>
                    <a:pt x="5015230" y="3817620"/>
                  </a:lnTo>
                  <a:cubicBezTo>
                    <a:pt x="5015230" y="4247769"/>
                    <a:pt x="4666361" y="4596384"/>
                    <a:pt x="4235958" y="4596384"/>
                  </a:cubicBezTo>
                  <a:lnTo>
                    <a:pt x="4235958" y="4577334"/>
                  </a:lnTo>
                  <a:lnTo>
                    <a:pt x="4235958" y="4596384"/>
                  </a:lnTo>
                  <a:lnTo>
                    <a:pt x="779272" y="4596384"/>
                  </a:lnTo>
                  <a:lnTo>
                    <a:pt x="779272" y="4577334"/>
                  </a:lnTo>
                  <a:lnTo>
                    <a:pt x="779272" y="4596384"/>
                  </a:lnTo>
                  <a:cubicBezTo>
                    <a:pt x="348869" y="4596384"/>
                    <a:pt x="0" y="4247769"/>
                    <a:pt x="0" y="3817620"/>
                  </a:cubicBezTo>
                  <a:lnTo>
                    <a:pt x="0" y="778764"/>
                  </a:lnTo>
                  <a:lnTo>
                    <a:pt x="19050" y="778764"/>
                  </a:lnTo>
                  <a:lnTo>
                    <a:pt x="0" y="778764"/>
                  </a:lnTo>
                  <a:moveTo>
                    <a:pt x="38100" y="778764"/>
                  </a:moveTo>
                  <a:lnTo>
                    <a:pt x="38100" y="3817620"/>
                  </a:lnTo>
                  <a:lnTo>
                    <a:pt x="19050" y="3817620"/>
                  </a:lnTo>
                  <a:lnTo>
                    <a:pt x="38100" y="3817620"/>
                  </a:lnTo>
                  <a:cubicBezTo>
                    <a:pt x="38100" y="4226687"/>
                    <a:pt x="369951" y="4558284"/>
                    <a:pt x="779272" y="4558284"/>
                  </a:cubicBezTo>
                  <a:lnTo>
                    <a:pt x="4235958" y="4558284"/>
                  </a:lnTo>
                  <a:cubicBezTo>
                    <a:pt x="4645279" y="4558284"/>
                    <a:pt x="4977130" y="4226687"/>
                    <a:pt x="4977130" y="3817620"/>
                  </a:cubicBezTo>
                  <a:lnTo>
                    <a:pt x="4977130" y="778764"/>
                  </a:lnTo>
                  <a:cubicBezTo>
                    <a:pt x="4977130" y="369697"/>
                    <a:pt x="4645279" y="38100"/>
                    <a:pt x="4235958" y="38100"/>
                  </a:cubicBezTo>
                  <a:lnTo>
                    <a:pt x="779272" y="38100"/>
                  </a:lnTo>
                  <a:lnTo>
                    <a:pt x="779272" y="19050"/>
                  </a:lnTo>
                  <a:lnTo>
                    <a:pt x="779272" y="38100"/>
                  </a:lnTo>
                  <a:cubicBezTo>
                    <a:pt x="369951" y="38100"/>
                    <a:pt x="38100" y="369697"/>
                    <a:pt x="38100" y="7787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5217" cy="4624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endParaRPr/>
            </a:p>
            <a:p>
              <a:pPr algn="ctr">
                <a:lnSpc>
                  <a:spcPts val="3240"/>
                </a:lnSpc>
              </a:pPr>
              <a:endParaRPr/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Lucas no puede jugar al aire libre por la violencia en su barrio.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6896" y="6087628"/>
            <a:ext cx="3761413" cy="982713"/>
            <a:chOff x="0" y="0"/>
            <a:chExt cx="5015217" cy="1310284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4977130" cy="1272286"/>
            </a:xfrm>
            <a:custGeom>
              <a:avLst/>
              <a:gdLst/>
              <a:ahLst/>
              <a:cxnLst/>
              <a:rect l="l" t="t" r="r" b="b"/>
              <a:pathLst>
                <a:path w="4977130" h="1272286">
                  <a:moveTo>
                    <a:pt x="0" y="212090"/>
                  </a:moveTo>
                  <a:cubicBezTo>
                    <a:pt x="0" y="94869"/>
                    <a:pt x="97028" y="0"/>
                    <a:pt x="216789" y="0"/>
                  </a:cubicBezTo>
                  <a:lnTo>
                    <a:pt x="4760341" y="0"/>
                  </a:lnTo>
                  <a:cubicBezTo>
                    <a:pt x="4879975" y="0"/>
                    <a:pt x="4977130" y="94869"/>
                    <a:pt x="4977130" y="212090"/>
                  </a:cubicBezTo>
                  <a:lnTo>
                    <a:pt x="4977130" y="1060196"/>
                  </a:lnTo>
                  <a:cubicBezTo>
                    <a:pt x="4977130" y="1177290"/>
                    <a:pt x="4880102" y="1272286"/>
                    <a:pt x="4760341" y="1272286"/>
                  </a:cubicBezTo>
                  <a:lnTo>
                    <a:pt x="216789" y="1272286"/>
                  </a:lnTo>
                  <a:cubicBezTo>
                    <a:pt x="97155" y="1272286"/>
                    <a:pt x="0" y="1177417"/>
                    <a:pt x="0" y="106019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015230" cy="1310386"/>
            </a:xfrm>
            <a:custGeom>
              <a:avLst/>
              <a:gdLst/>
              <a:ahLst/>
              <a:cxnLst/>
              <a:rect l="l" t="t" r="r" b="b"/>
              <a:pathLst>
                <a:path w="5015230" h="1310386">
                  <a:moveTo>
                    <a:pt x="0" y="231140"/>
                  </a:moveTo>
                  <a:cubicBezTo>
                    <a:pt x="0" y="103124"/>
                    <a:pt x="105918" y="0"/>
                    <a:pt x="235839" y="0"/>
                  </a:cubicBezTo>
                  <a:lnTo>
                    <a:pt x="4779391" y="0"/>
                  </a:lnTo>
                  <a:lnTo>
                    <a:pt x="4779391" y="19050"/>
                  </a:lnTo>
                  <a:lnTo>
                    <a:pt x="4779391" y="0"/>
                  </a:lnTo>
                  <a:cubicBezTo>
                    <a:pt x="4909185" y="0"/>
                    <a:pt x="5015230" y="103124"/>
                    <a:pt x="5015230" y="231140"/>
                  </a:cubicBezTo>
                  <a:lnTo>
                    <a:pt x="4996180" y="231140"/>
                  </a:lnTo>
                  <a:lnTo>
                    <a:pt x="5015230" y="231140"/>
                  </a:lnTo>
                  <a:lnTo>
                    <a:pt x="5015230" y="1079246"/>
                  </a:lnTo>
                  <a:lnTo>
                    <a:pt x="4996180" y="1079246"/>
                  </a:lnTo>
                  <a:lnTo>
                    <a:pt x="5015230" y="1079246"/>
                  </a:lnTo>
                  <a:cubicBezTo>
                    <a:pt x="5015230" y="1207262"/>
                    <a:pt x="4909312" y="1310386"/>
                    <a:pt x="4779391" y="1310386"/>
                  </a:cubicBezTo>
                  <a:lnTo>
                    <a:pt x="4779391" y="1291336"/>
                  </a:lnTo>
                  <a:lnTo>
                    <a:pt x="4779391" y="1310386"/>
                  </a:lnTo>
                  <a:lnTo>
                    <a:pt x="235839" y="1310386"/>
                  </a:lnTo>
                  <a:lnTo>
                    <a:pt x="235839" y="1291336"/>
                  </a:lnTo>
                  <a:lnTo>
                    <a:pt x="235839" y="1310386"/>
                  </a:lnTo>
                  <a:cubicBezTo>
                    <a:pt x="105918" y="1310259"/>
                    <a:pt x="0" y="1207262"/>
                    <a:pt x="0" y="1079246"/>
                  </a:cubicBezTo>
                  <a:lnTo>
                    <a:pt x="0" y="231140"/>
                  </a:lnTo>
                  <a:lnTo>
                    <a:pt x="19050" y="231140"/>
                  </a:lnTo>
                  <a:lnTo>
                    <a:pt x="0" y="231140"/>
                  </a:lnTo>
                  <a:moveTo>
                    <a:pt x="38100" y="231140"/>
                  </a:moveTo>
                  <a:lnTo>
                    <a:pt x="38100" y="1079246"/>
                  </a:lnTo>
                  <a:lnTo>
                    <a:pt x="19050" y="1079246"/>
                  </a:lnTo>
                  <a:lnTo>
                    <a:pt x="38100" y="1079246"/>
                  </a:lnTo>
                  <a:cubicBezTo>
                    <a:pt x="38100" y="1185418"/>
                    <a:pt x="126238" y="1272286"/>
                    <a:pt x="235839" y="1272286"/>
                  </a:cubicBezTo>
                  <a:lnTo>
                    <a:pt x="4779391" y="1272286"/>
                  </a:lnTo>
                  <a:cubicBezTo>
                    <a:pt x="4888992" y="1272286"/>
                    <a:pt x="4977130" y="1185545"/>
                    <a:pt x="4977130" y="1079246"/>
                  </a:cubicBezTo>
                  <a:lnTo>
                    <a:pt x="4977130" y="231140"/>
                  </a:lnTo>
                  <a:cubicBezTo>
                    <a:pt x="4977130" y="124968"/>
                    <a:pt x="4888992" y="38100"/>
                    <a:pt x="4779391" y="38100"/>
                  </a:cubicBezTo>
                  <a:lnTo>
                    <a:pt x="235839" y="38100"/>
                  </a:lnTo>
                  <a:lnTo>
                    <a:pt x="235839" y="19050"/>
                  </a:lnTo>
                  <a:lnTo>
                    <a:pt x="235839" y="38100"/>
                  </a:lnTo>
                  <a:cubicBezTo>
                    <a:pt x="126238" y="38100"/>
                    <a:pt x="38100" y="124841"/>
                    <a:pt x="38100" y="23114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15217" cy="1338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Brasil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5299" y="3455670"/>
            <a:ext cx="310986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Lucas no puede salir a jugar ni usar los espacios públicos por situaciones de violencia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82426" y="3455670"/>
            <a:ext cx="3877704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seguridad y a la protección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al descanso y juego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al desarrollo infantil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salud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44739" y="3455670"/>
            <a:ext cx="4551645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Violencia en el barrio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Falta de seguridad pública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Ausencia de espacios recreativos seguros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Desigualdad social y pobreza.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Escasa presencia de programas comunitarios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079255" y="3455670"/>
            <a:ext cx="42036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Miedo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Tristeza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Frustración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Inseguridad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933557" y="-2800207"/>
            <a:ext cx="13529596" cy="19130010"/>
            <a:chOff x="0" y="0"/>
            <a:chExt cx="18039461" cy="25506680"/>
          </a:xfrm>
        </p:grpSpPr>
        <p:sp>
          <p:nvSpPr>
            <p:cNvPr id="3" name="Freeform 3" descr="A black and pink background with black lines  AI-generated content may be incorrect."/>
            <p:cNvSpPr/>
            <p:nvPr/>
          </p:nvSpPr>
          <p:spPr>
            <a:xfrm>
              <a:off x="0" y="0"/>
              <a:ext cx="18039462" cy="25506680"/>
            </a:xfrm>
            <a:custGeom>
              <a:avLst/>
              <a:gdLst/>
              <a:ahLst/>
              <a:cxnLst/>
              <a:rect l="l" t="t" r="r" b="b"/>
              <a:pathLst>
                <a:path w="18039462" h="25506680">
                  <a:moveTo>
                    <a:pt x="0" y="0"/>
                  </a:moveTo>
                  <a:lnTo>
                    <a:pt x="18039462" y="0"/>
                  </a:lnTo>
                  <a:lnTo>
                    <a:pt x="18039462" y="25506680"/>
                  </a:lnTo>
                  <a:lnTo>
                    <a:pt x="0" y="25506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3133070" y="3812296"/>
            <a:ext cx="5589270" cy="4823460"/>
            <a:chOff x="0" y="0"/>
            <a:chExt cx="7452360" cy="6431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3333057" y="5272716"/>
            <a:ext cx="5589270" cy="4823460"/>
            <a:chOff x="0" y="0"/>
            <a:chExt cx="7452360" cy="6431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96896" y="6087628"/>
            <a:ext cx="3761413" cy="3447288"/>
            <a:chOff x="0" y="0"/>
            <a:chExt cx="5015217" cy="4596384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4977130" cy="4558284"/>
            </a:xfrm>
            <a:custGeom>
              <a:avLst/>
              <a:gdLst/>
              <a:ahLst/>
              <a:cxnLst/>
              <a:rect l="l" t="t" r="r" b="b"/>
              <a:pathLst>
                <a:path w="4977130" h="4558284">
                  <a:moveTo>
                    <a:pt x="0" y="759714"/>
                  </a:moveTo>
                  <a:cubicBezTo>
                    <a:pt x="0" y="340106"/>
                    <a:pt x="340360" y="0"/>
                    <a:pt x="760222" y="0"/>
                  </a:cubicBezTo>
                  <a:lnTo>
                    <a:pt x="4216908" y="0"/>
                  </a:lnTo>
                  <a:cubicBezTo>
                    <a:pt x="4636770" y="0"/>
                    <a:pt x="4977130" y="340106"/>
                    <a:pt x="4977130" y="759714"/>
                  </a:cubicBezTo>
                  <a:lnTo>
                    <a:pt x="4977130" y="3798570"/>
                  </a:lnTo>
                  <a:cubicBezTo>
                    <a:pt x="4977130" y="4218178"/>
                    <a:pt x="4636770" y="4558284"/>
                    <a:pt x="4216908" y="4558284"/>
                  </a:cubicBezTo>
                  <a:lnTo>
                    <a:pt x="760222" y="4558284"/>
                  </a:lnTo>
                  <a:cubicBezTo>
                    <a:pt x="340360" y="4558284"/>
                    <a:pt x="0" y="4218178"/>
                    <a:pt x="0" y="379857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015230" cy="4596384"/>
            </a:xfrm>
            <a:custGeom>
              <a:avLst/>
              <a:gdLst/>
              <a:ahLst/>
              <a:cxnLst/>
              <a:rect l="l" t="t" r="r" b="b"/>
              <a:pathLst>
                <a:path w="5015230" h="4596384">
                  <a:moveTo>
                    <a:pt x="0" y="778764"/>
                  </a:moveTo>
                  <a:cubicBezTo>
                    <a:pt x="0" y="348615"/>
                    <a:pt x="348869" y="0"/>
                    <a:pt x="779272" y="0"/>
                  </a:cubicBezTo>
                  <a:lnTo>
                    <a:pt x="4235958" y="0"/>
                  </a:lnTo>
                  <a:lnTo>
                    <a:pt x="4235958" y="19050"/>
                  </a:lnTo>
                  <a:lnTo>
                    <a:pt x="4235958" y="0"/>
                  </a:lnTo>
                  <a:cubicBezTo>
                    <a:pt x="4666361" y="0"/>
                    <a:pt x="5015230" y="348615"/>
                    <a:pt x="5015230" y="778764"/>
                  </a:cubicBezTo>
                  <a:lnTo>
                    <a:pt x="4996180" y="778764"/>
                  </a:lnTo>
                  <a:lnTo>
                    <a:pt x="5015230" y="778764"/>
                  </a:lnTo>
                  <a:lnTo>
                    <a:pt x="5015230" y="3817620"/>
                  </a:lnTo>
                  <a:lnTo>
                    <a:pt x="4996180" y="3817620"/>
                  </a:lnTo>
                  <a:lnTo>
                    <a:pt x="5015230" y="3817620"/>
                  </a:lnTo>
                  <a:cubicBezTo>
                    <a:pt x="5015230" y="4247769"/>
                    <a:pt x="4666361" y="4596384"/>
                    <a:pt x="4235958" y="4596384"/>
                  </a:cubicBezTo>
                  <a:lnTo>
                    <a:pt x="4235958" y="4577334"/>
                  </a:lnTo>
                  <a:lnTo>
                    <a:pt x="4235958" y="4596384"/>
                  </a:lnTo>
                  <a:lnTo>
                    <a:pt x="779272" y="4596384"/>
                  </a:lnTo>
                  <a:lnTo>
                    <a:pt x="779272" y="4577334"/>
                  </a:lnTo>
                  <a:lnTo>
                    <a:pt x="779272" y="4596384"/>
                  </a:lnTo>
                  <a:cubicBezTo>
                    <a:pt x="348869" y="4596384"/>
                    <a:pt x="0" y="4247769"/>
                    <a:pt x="0" y="3817620"/>
                  </a:cubicBezTo>
                  <a:lnTo>
                    <a:pt x="0" y="778764"/>
                  </a:lnTo>
                  <a:lnTo>
                    <a:pt x="19050" y="778764"/>
                  </a:lnTo>
                  <a:lnTo>
                    <a:pt x="0" y="778764"/>
                  </a:lnTo>
                  <a:moveTo>
                    <a:pt x="38100" y="778764"/>
                  </a:moveTo>
                  <a:lnTo>
                    <a:pt x="38100" y="3817620"/>
                  </a:lnTo>
                  <a:lnTo>
                    <a:pt x="19050" y="3817620"/>
                  </a:lnTo>
                  <a:lnTo>
                    <a:pt x="38100" y="3817620"/>
                  </a:lnTo>
                  <a:cubicBezTo>
                    <a:pt x="38100" y="4226687"/>
                    <a:pt x="369951" y="4558284"/>
                    <a:pt x="779272" y="4558284"/>
                  </a:cubicBezTo>
                  <a:lnTo>
                    <a:pt x="4235958" y="4558284"/>
                  </a:lnTo>
                  <a:cubicBezTo>
                    <a:pt x="4645279" y="4558284"/>
                    <a:pt x="4977130" y="4226687"/>
                    <a:pt x="4977130" y="3817620"/>
                  </a:cubicBezTo>
                  <a:lnTo>
                    <a:pt x="4977130" y="778764"/>
                  </a:lnTo>
                  <a:cubicBezTo>
                    <a:pt x="4977130" y="369697"/>
                    <a:pt x="4645279" y="38100"/>
                    <a:pt x="4235958" y="38100"/>
                  </a:cubicBezTo>
                  <a:lnTo>
                    <a:pt x="779272" y="38100"/>
                  </a:lnTo>
                  <a:lnTo>
                    <a:pt x="779272" y="19050"/>
                  </a:lnTo>
                  <a:lnTo>
                    <a:pt x="779272" y="38100"/>
                  </a:lnTo>
                  <a:cubicBezTo>
                    <a:pt x="369951" y="38100"/>
                    <a:pt x="38100" y="369697"/>
                    <a:pt x="38100" y="7787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5217" cy="4624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endParaRPr/>
            </a:p>
            <a:p>
              <a:pPr algn="ctr">
                <a:lnSpc>
                  <a:spcPts val="3240"/>
                </a:lnSpc>
              </a:pPr>
              <a:endParaRPr/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Martina siente presión constante en redes sociales y afecta a su autoestima.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6896" y="6087628"/>
            <a:ext cx="3761413" cy="982713"/>
            <a:chOff x="0" y="0"/>
            <a:chExt cx="5015217" cy="1310284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4977130" cy="1272286"/>
            </a:xfrm>
            <a:custGeom>
              <a:avLst/>
              <a:gdLst/>
              <a:ahLst/>
              <a:cxnLst/>
              <a:rect l="l" t="t" r="r" b="b"/>
              <a:pathLst>
                <a:path w="4977130" h="1272286">
                  <a:moveTo>
                    <a:pt x="0" y="212090"/>
                  </a:moveTo>
                  <a:cubicBezTo>
                    <a:pt x="0" y="94869"/>
                    <a:pt x="97028" y="0"/>
                    <a:pt x="216789" y="0"/>
                  </a:cubicBezTo>
                  <a:lnTo>
                    <a:pt x="4760341" y="0"/>
                  </a:lnTo>
                  <a:cubicBezTo>
                    <a:pt x="4879975" y="0"/>
                    <a:pt x="4977130" y="94869"/>
                    <a:pt x="4977130" y="212090"/>
                  </a:cubicBezTo>
                  <a:lnTo>
                    <a:pt x="4977130" y="1060196"/>
                  </a:lnTo>
                  <a:cubicBezTo>
                    <a:pt x="4977130" y="1177290"/>
                    <a:pt x="4880102" y="1272286"/>
                    <a:pt x="4760341" y="1272286"/>
                  </a:cubicBezTo>
                  <a:lnTo>
                    <a:pt x="216789" y="1272286"/>
                  </a:lnTo>
                  <a:cubicBezTo>
                    <a:pt x="97155" y="1272286"/>
                    <a:pt x="0" y="1177417"/>
                    <a:pt x="0" y="106019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015230" cy="1310386"/>
            </a:xfrm>
            <a:custGeom>
              <a:avLst/>
              <a:gdLst/>
              <a:ahLst/>
              <a:cxnLst/>
              <a:rect l="l" t="t" r="r" b="b"/>
              <a:pathLst>
                <a:path w="5015230" h="1310386">
                  <a:moveTo>
                    <a:pt x="0" y="231140"/>
                  </a:moveTo>
                  <a:cubicBezTo>
                    <a:pt x="0" y="103124"/>
                    <a:pt x="105918" y="0"/>
                    <a:pt x="235839" y="0"/>
                  </a:cubicBezTo>
                  <a:lnTo>
                    <a:pt x="4779391" y="0"/>
                  </a:lnTo>
                  <a:lnTo>
                    <a:pt x="4779391" y="19050"/>
                  </a:lnTo>
                  <a:lnTo>
                    <a:pt x="4779391" y="0"/>
                  </a:lnTo>
                  <a:cubicBezTo>
                    <a:pt x="4909185" y="0"/>
                    <a:pt x="5015230" y="103124"/>
                    <a:pt x="5015230" y="231140"/>
                  </a:cubicBezTo>
                  <a:lnTo>
                    <a:pt x="4996180" y="231140"/>
                  </a:lnTo>
                  <a:lnTo>
                    <a:pt x="5015230" y="231140"/>
                  </a:lnTo>
                  <a:lnTo>
                    <a:pt x="5015230" y="1079246"/>
                  </a:lnTo>
                  <a:lnTo>
                    <a:pt x="4996180" y="1079246"/>
                  </a:lnTo>
                  <a:lnTo>
                    <a:pt x="5015230" y="1079246"/>
                  </a:lnTo>
                  <a:cubicBezTo>
                    <a:pt x="5015230" y="1207262"/>
                    <a:pt x="4909312" y="1310386"/>
                    <a:pt x="4779391" y="1310386"/>
                  </a:cubicBezTo>
                  <a:lnTo>
                    <a:pt x="4779391" y="1291336"/>
                  </a:lnTo>
                  <a:lnTo>
                    <a:pt x="4779391" y="1310386"/>
                  </a:lnTo>
                  <a:lnTo>
                    <a:pt x="235839" y="1310386"/>
                  </a:lnTo>
                  <a:lnTo>
                    <a:pt x="235839" y="1291336"/>
                  </a:lnTo>
                  <a:lnTo>
                    <a:pt x="235839" y="1310386"/>
                  </a:lnTo>
                  <a:cubicBezTo>
                    <a:pt x="105918" y="1310259"/>
                    <a:pt x="0" y="1207262"/>
                    <a:pt x="0" y="1079246"/>
                  </a:cubicBezTo>
                  <a:lnTo>
                    <a:pt x="0" y="231140"/>
                  </a:lnTo>
                  <a:lnTo>
                    <a:pt x="19050" y="231140"/>
                  </a:lnTo>
                  <a:lnTo>
                    <a:pt x="0" y="231140"/>
                  </a:lnTo>
                  <a:moveTo>
                    <a:pt x="38100" y="231140"/>
                  </a:moveTo>
                  <a:lnTo>
                    <a:pt x="38100" y="1079246"/>
                  </a:lnTo>
                  <a:lnTo>
                    <a:pt x="19050" y="1079246"/>
                  </a:lnTo>
                  <a:lnTo>
                    <a:pt x="38100" y="1079246"/>
                  </a:lnTo>
                  <a:cubicBezTo>
                    <a:pt x="38100" y="1185418"/>
                    <a:pt x="126238" y="1272286"/>
                    <a:pt x="235839" y="1272286"/>
                  </a:cubicBezTo>
                  <a:lnTo>
                    <a:pt x="4779391" y="1272286"/>
                  </a:lnTo>
                  <a:cubicBezTo>
                    <a:pt x="4888992" y="1272286"/>
                    <a:pt x="4977130" y="1185545"/>
                    <a:pt x="4977130" y="1079246"/>
                  </a:cubicBezTo>
                  <a:lnTo>
                    <a:pt x="4977130" y="231140"/>
                  </a:lnTo>
                  <a:cubicBezTo>
                    <a:pt x="4977130" y="124968"/>
                    <a:pt x="4888992" y="38100"/>
                    <a:pt x="4779391" y="38100"/>
                  </a:cubicBezTo>
                  <a:lnTo>
                    <a:pt x="235839" y="38100"/>
                  </a:lnTo>
                  <a:lnTo>
                    <a:pt x="235839" y="19050"/>
                  </a:lnTo>
                  <a:lnTo>
                    <a:pt x="235839" y="38100"/>
                  </a:lnTo>
                  <a:cubicBezTo>
                    <a:pt x="126238" y="38100"/>
                    <a:pt x="38100" y="124841"/>
                    <a:pt x="38100" y="23114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15217" cy="1338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Argentina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21144" y="3330073"/>
            <a:ext cx="343402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Martina recibe presión continua en redes sociales lo que impacta negativamente en su autoestima y bienestar emocional.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10214" y="3223393"/>
            <a:ext cx="444234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al bienestar emocional y a la salud mental.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la dignidad y al respeto.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al desarrollo personal.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a un entorno seguro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344739" y="3223393"/>
            <a:ext cx="4551645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Comparación constante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Presión social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Comentarios negativos o críticas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Falta de educación digital y emocional.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Algoritmos que refuerzan estereotipos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188554" y="3223393"/>
            <a:ext cx="40943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Ansiedad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Agobio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Tristeza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Inseguridad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173430" y="1849088"/>
            <a:ext cx="632976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Día 3. Red de apoyo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0645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316666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Nuestra escuela con más derechos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990463"/>
            <a:ext cx="6479257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Cartulinas grandes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Template de 4 apartados (Derecho / Problema / Acción / Impacto)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Rotuladores, colores, pegatinas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800987"/>
            <a:ext cx="592836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Diseñar proyectos reales liderados por el alumnado.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Proponer acciones concretas, simples y aplicables.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pósteres creativos.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Presentar los proyectos en 1–2 minutos.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10544" y="1283256"/>
            <a:ext cx="695361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podemos cambiar nosotros para mejorar este derecho?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10164575" y="1855527"/>
            <a:ext cx="5845550" cy="8267700"/>
            <a:chOff x="0" y="0"/>
            <a:chExt cx="7794066" cy="11023600"/>
          </a:xfrm>
        </p:grpSpPr>
        <p:sp>
          <p:nvSpPr>
            <p:cNvPr id="6" name="Freeform 6" descr="A black and blue rectangle with black text  AI-generated content may be incorrect."/>
            <p:cNvSpPr/>
            <p:nvPr/>
          </p:nvSpPr>
          <p:spPr>
            <a:xfrm>
              <a:off x="0" y="0"/>
              <a:ext cx="7794117" cy="11023600"/>
            </a:xfrm>
            <a:custGeom>
              <a:avLst/>
              <a:gdLst/>
              <a:ahLst/>
              <a:cxnLst/>
              <a:rect l="l" t="t" r="r" b="b"/>
              <a:pathLst>
                <a:path w="7794117" h="11023600">
                  <a:moveTo>
                    <a:pt x="0" y="0"/>
                  </a:moveTo>
                  <a:lnTo>
                    <a:pt x="7794117" y="0"/>
                  </a:lnTo>
                  <a:lnTo>
                    <a:pt x="7794117" y="11023600"/>
                  </a:lnTo>
                  <a:lnTo>
                    <a:pt x="0" y="1102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02091" y="1014412"/>
            <a:ext cx="7435215" cy="2303145"/>
            <a:chOff x="0" y="0"/>
            <a:chExt cx="9913620" cy="3070860"/>
          </a:xfrm>
        </p:grpSpPr>
        <p:sp>
          <p:nvSpPr>
            <p:cNvPr id="3" name="Freeform 3"/>
            <p:cNvSpPr/>
            <p:nvPr/>
          </p:nvSpPr>
          <p:spPr>
            <a:xfrm>
              <a:off x="19050" y="19050"/>
              <a:ext cx="9875520" cy="3032760"/>
            </a:xfrm>
            <a:custGeom>
              <a:avLst/>
              <a:gdLst/>
              <a:ahLst/>
              <a:cxnLst/>
              <a:rect l="l" t="t" r="r" b="b"/>
              <a:pathLst>
                <a:path w="9875520" h="3032760">
                  <a:moveTo>
                    <a:pt x="0" y="505460"/>
                  </a:moveTo>
                  <a:cubicBezTo>
                    <a:pt x="0" y="226314"/>
                    <a:pt x="228219" y="0"/>
                    <a:pt x="509905" y="0"/>
                  </a:cubicBezTo>
                  <a:lnTo>
                    <a:pt x="9365615" y="0"/>
                  </a:lnTo>
                  <a:cubicBezTo>
                    <a:pt x="9647174" y="0"/>
                    <a:pt x="9875520" y="226314"/>
                    <a:pt x="9875520" y="505460"/>
                  </a:cubicBezTo>
                  <a:lnTo>
                    <a:pt x="9875520" y="2527300"/>
                  </a:lnTo>
                  <a:cubicBezTo>
                    <a:pt x="9875520" y="2806446"/>
                    <a:pt x="9647301" y="3032760"/>
                    <a:pt x="9365615" y="3032760"/>
                  </a:cubicBezTo>
                  <a:lnTo>
                    <a:pt x="509905" y="3032760"/>
                  </a:lnTo>
                  <a:cubicBezTo>
                    <a:pt x="228346" y="3032760"/>
                    <a:pt x="0" y="2806446"/>
                    <a:pt x="0" y="2527300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913620" cy="3070860"/>
            </a:xfrm>
            <a:custGeom>
              <a:avLst/>
              <a:gdLst/>
              <a:ahLst/>
              <a:cxnLst/>
              <a:rect l="l" t="t" r="r" b="b"/>
              <a:pathLst>
                <a:path w="9913620" h="3070860">
                  <a:moveTo>
                    <a:pt x="0" y="524510"/>
                  </a:moveTo>
                  <a:cubicBezTo>
                    <a:pt x="0" y="234696"/>
                    <a:pt x="236982" y="0"/>
                    <a:pt x="528955" y="0"/>
                  </a:cubicBezTo>
                  <a:lnTo>
                    <a:pt x="9384665" y="0"/>
                  </a:lnTo>
                  <a:lnTo>
                    <a:pt x="9384665" y="19050"/>
                  </a:lnTo>
                  <a:lnTo>
                    <a:pt x="9384665" y="0"/>
                  </a:lnTo>
                  <a:cubicBezTo>
                    <a:pt x="9676638" y="0"/>
                    <a:pt x="9913620" y="234696"/>
                    <a:pt x="9913620" y="524510"/>
                  </a:cubicBezTo>
                  <a:lnTo>
                    <a:pt x="9894570" y="524510"/>
                  </a:lnTo>
                  <a:lnTo>
                    <a:pt x="9913620" y="524510"/>
                  </a:lnTo>
                  <a:lnTo>
                    <a:pt x="9913620" y="2546350"/>
                  </a:lnTo>
                  <a:lnTo>
                    <a:pt x="9894570" y="2546350"/>
                  </a:lnTo>
                  <a:lnTo>
                    <a:pt x="9913620" y="2546350"/>
                  </a:lnTo>
                  <a:cubicBezTo>
                    <a:pt x="9913620" y="2836164"/>
                    <a:pt x="9676638" y="3070860"/>
                    <a:pt x="9384665" y="3070860"/>
                  </a:cubicBezTo>
                  <a:lnTo>
                    <a:pt x="9384665" y="3051810"/>
                  </a:lnTo>
                  <a:lnTo>
                    <a:pt x="9384665" y="3070860"/>
                  </a:lnTo>
                  <a:lnTo>
                    <a:pt x="528955" y="3070860"/>
                  </a:lnTo>
                  <a:lnTo>
                    <a:pt x="528955" y="3051810"/>
                  </a:lnTo>
                  <a:lnTo>
                    <a:pt x="528955" y="3070860"/>
                  </a:lnTo>
                  <a:cubicBezTo>
                    <a:pt x="236982" y="3070860"/>
                    <a:pt x="0" y="2836164"/>
                    <a:pt x="0" y="2546350"/>
                  </a:cubicBezTo>
                  <a:lnTo>
                    <a:pt x="0" y="524510"/>
                  </a:lnTo>
                  <a:lnTo>
                    <a:pt x="19050" y="524510"/>
                  </a:lnTo>
                  <a:lnTo>
                    <a:pt x="0" y="524510"/>
                  </a:lnTo>
                  <a:moveTo>
                    <a:pt x="38100" y="524510"/>
                  </a:moveTo>
                  <a:lnTo>
                    <a:pt x="38100" y="2546350"/>
                  </a:lnTo>
                  <a:lnTo>
                    <a:pt x="19050" y="2546350"/>
                  </a:lnTo>
                  <a:lnTo>
                    <a:pt x="38100" y="2546350"/>
                  </a:lnTo>
                  <a:cubicBezTo>
                    <a:pt x="38100" y="2814828"/>
                    <a:pt x="257683" y="3032760"/>
                    <a:pt x="528955" y="3032760"/>
                  </a:cubicBezTo>
                  <a:lnTo>
                    <a:pt x="9384665" y="3032760"/>
                  </a:lnTo>
                  <a:cubicBezTo>
                    <a:pt x="9655937" y="3032760"/>
                    <a:pt x="9875520" y="2814828"/>
                    <a:pt x="9875520" y="2546350"/>
                  </a:cubicBezTo>
                  <a:lnTo>
                    <a:pt x="9875520" y="524510"/>
                  </a:lnTo>
                  <a:cubicBezTo>
                    <a:pt x="9875520" y="256032"/>
                    <a:pt x="9655937" y="38100"/>
                    <a:pt x="9384665" y="38100"/>
                  </a:cubicBezTo>
                  <a:lnTo>
                    <a:pt x="528955" y="38100"/>
                  </a:lnTo>
                  <a:lnTo>
                    <a:pt x="528955" y="19050"/>
                  </a:lnTo>
                  <a:lnTo>
                    <a:pt x="528955" y="38100"/>
                  </a:lnTo>
                  <a:cubicBezTo>
                    <a:pt x="257683" y="38100"/>
                    <a:pt x="38100" y="256032"/>
                    <a:pt x="38100" y="52451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9913620" cy="3099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¿Qué solución sería realmente útil?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476274" y="3991928"/>
            <a:ext cx="9086850" cy="2303145"/>
            <a:chOff x="0" y="0"/>
            <a:chExt cx="12115800" cy="3070860"/>
          </a:xfrm>
        </p:grpSpPr>
        <p:sp>
          <p:nvSpPr>
            <p:cNvPr id="7" name="Freeform 7"/>
            <p:cNvSpPr/>
            <p:nvPr/>
          </p:nvSpPr>
          <p:spPr>
            <a:xfrm>
              <a:off x="19050" y="19050"/>
              <a:ext cx="12077700" cy="3032760"/>
            </a:xfrm>
            <a:custGeom>
              <a:avLst/>
              <a:gdLst/>
              <a:ahLst/>
              <a:cxnLst/>
              <a:rect l="l" t="t" r="r" b="b"/>
              <a:pathLst>
                <a:path w="12077700" h="3032760">
                  <a:moveTo>
                    <a:pt x="0" y="505460"/>
                  </a:moveTo>
                  <a:cubicBezTo>
                    <a:pt x="0" y="226314"/>
                    <a:pt x="228473" y="0"/>
                    <a:pt x="510159" y="0"/>
                  </a:cubicBezTo>
                  <a:lnTo>
                    <a:pt x="11567541" y="0"/>
                  </a:lnTo>
                  <a:cubicBezTo>
                    <a:pt x="11849354" y="0"/>
                    <a:pt x="12077700" y="226314"/>
                    <a:pt x="12077700" y="505460"/>
                  </a:cubicBezTo>
                  <a:lnTo>
                    <a:pt x="12077700" y="2527300"/>
                  </a:lnTo>
                  <a:cubicBezTo>
                    <a:pt x="12077700" y="2806446"/>
                    <a:pt x="11849227" y="3032760"/>
                    <a:pt x="11567541" y="3032760"/>
                  </a:cubicBezTo>
                  <a:lnTo>
                    <a:pt x="510159" y="3032760"/>
                  </a:lnTo>
                  <a:cubicBezTo>
                    <a:pt x="228346" y="3032760"/>
                    <a:pt x="0" y="2806446"/>
                    <a:pt x="0" y="2527300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12115800" cy="3070860"/>
            </a:xfrm>
            <a:custGeom>
              <a:avLst/>
              <a:gdLst/>
              <a:ahLst/>
              <a:cxnLst/>
              <a:rect l="l" t="t" r="r" b="b"/>
              <a:pathLst>
                <a:path w="12115800" h="3070860">
                  <a:moveTo>
                    <a:pt x="0" y="524510"/>
                  </a:moveTo>
                  <a:cubicBezTo>
                    <a:pt x="0" y="234696"/>
                    <a:pt x="237109" y="0"/>
                    <a:pt x="529209" y="0"/>
                  </a:cubicBezTo>
                  <a:lnTo>
                    <a:pt x="11586591" y="0"/>
                  </a:lnTo>
                  <a:lnTo>
                    <a:pt x="11586591" y="19050"/>
                  </a:lnTo>
                  <a:lnTo>
                    <a:pt x="11586591" y="0"/>
                  </a:lnTo>
                  <a:cubicBezTo>
                    <a:pt x="11878691" y="0"/>
                    <a:pt x="12115800" y="234696"/>
                    <a:pt x="12115800" y="524510"/>
                  </a:cubicBezTo>
                  <a:lnTo>
                    <a:pt x="12096750" y="524510"/>
                  </a:lnTo>
                  <a:lnTo>
                    <a:pt x="12115800" y="524510"/>
                  </a:lnTo>
                  <a:lnTo>
                    <a:pt x="12115800" y="2546350"/>
                  </a:lnTo>
                  <a:lnTo>
                    <a:pt x="12096750" y="2546350"/>
                  </a:lnTo>
                  <a:lnTo>
                    <a:pt x="12115800" y="2546350"/>
                  </a:lnTo>
                  <a:cubicBezTo>
                    <a:pt x="12115800" y="2836164"/>
                    <a:pt x="11878691" y="3070860"/>
                    <a:pt x="11586591" y="3070860"/>
                  </a:cubicBezTo>
                  <a:lnTo>
                    <a:pt x="11586591" y="3051810"/>
                  </a:lnTo>
                  <a:lnTo>
                    <a:pt x="11586591" y="3070860"/>
                  </a:lnTo>
                  <a:lnTo>
                    <a:pt x="529209" y="3070860"/>
                  </a:lnTo>
                  <a:lnTo>
                    <a:pt x="529209" y="3051810"/>
                  </a:lnTo>
                  <a:lnTo>
                    <a:pt x="529209" y="3070860"/>
                  </a:lnTo>
                  <a:cubicBezTo>
                    <a:pt x="237109" y="3070860"/>
                    <a:pt x="0" y="2836164"/>
                    <a:pt x="0" y="2546350"/>
                  </a:cubicBezTo>
                  <a:lnTo>
                    <a:pt x="0" y="524510"/>
                  </a:lnTo>
                  <a:lnTo>
                    <a:pt x="19050" y="524510"/>
                  </a:lnTo>
                  <a:lnTo>
                    <a:pt x="0" y="524510"/>
                  </a:lnTo>
                  <a:moveTo>
                    <a:pt x="38100" y="524510"/>
                  </a:moveTo>
                  <a:lnTo>
                    <a:pt x="38100" y="2546350"/>
                  </a:lnTo>
                  <a:lnTo>
                    <a:pt x="19050" y="2546350"/>
                  </a:lnTo>
                  <a:lnTo>
                    <a:pt x="38100" y="2546350"/>
                  </a:lnTo>
                  <a:cubicBezTo>
                    <a:pt x="38100" y="2814828"/>
                    <a:pt x="257810" y="3032760"/>
                    <a:pt x="529209" y="3032760"/>
                  </a:cubicBezTo>
                  <a:lnTo>
                    <a:pt x="11586591" y="3032760"/>
                  </a:lnTo>
                  <a:cubicBezTo>
                    <a:pt x="11857990" y="3032760"/>
                    <a:pt x="12077700" y="2814828"/>
                    <a:pt x="12077700" y="2546350"/>
                  </a:cubicBezTo>
                  <a:lnTo>
                    <a:pt x="12077700" y="524510"/>
                  </a:lnTo>
                  <a:cubicBezTo>
                    <a:pt x="12077700" y="256032"/>
                    <a:pt x="11857990" y="38100"/>
                    <a:pt x="11586591" y="38100"/>
                  </a:cubicBezTo>
                  <a:lnTo>
                    <a:pt x="529209" y="38100"/>
                  </a:lnTo>
                  <a:lnTo>
                    <a:pt x="529209" y="19050"/>
                  </a:lnTo>
                  <a:lnTo>
                    <a:pt x="529209" y="38100"/>
                  </a:lnTo>
                  <a:cubicBezTo>
                    <a:pt x="257810" y="38100"/>
                    <a:pt x="38100" y="256032"/>
                    <a:pt x="38100" y="52451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2115800" cy="3099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¿Qué podemos hacer los estudiantes sin depender totalmente de los adultos?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790599" y="6969443"/>
            <a:ext cx="8458200" cy="2303145"/>
            <a:chOff x="0" y="0"/>
            <a:chExt cx="11277600" cy="3070860"/>
          </a:xfrm>
        </p:grpSpPr>
        <p:sp>
          <p:nvSpPr>
            <p:cNvPr id="11" name="Freeform 11"/>
            <p:cNvSpPr/>
            <p:nvPr/>
          </p:nvSpPr>
          <p:spPr>
            <a:xfrm>
              <a:off x="19050" y="19050"/>
              <a:ext cx="11239500" cy="3032760"/>
            </a:xfrm>
            <a:custGeom>
              <a:avLst/>
              <a:gdLst/>
              <a:ahLst/>
              <a:cxnLst/>
              <a:rect l="l" t="t" r="r" b="b"/>
              <a:pathLst>
                <a:path w="11239500" h="3032760">
                  <a:moveTo>
                    <a:pt x="0" y="505460"/>
                  </a:moveTo>
                  <a:cubicBezTo>
                    <a:pt x="0" y="226314"/>
                    <a:pt x="228346" y="0"/>
                    <a:pt x="510032" y="0"/>
                  </a:cubicBezTo>
                  <a:lnTo>
                    <a:pt x="10729468" y="0"/>
                  </a:lnTo>
                  <a:cubicBezTo>
                    <a:pt x="11011154" y="0"/>
                    <a:pt x="11239500" y="226314"/>
                    <a:pt x="11239500" y="505460"/>
                  </a:cubicBezTo>
                  <a:lnTo>
                    <a:pt x="11239500" y="2527300"/>
                  </a:lnTo>
                  <a:cubicBezTo>
                    <a:pt x="11239500" y="2806446"/>
                    <a:pt x="11011154" y="3032760"/>
                    <a:pt x="10729468" y="3032760"/>
                  </a:cubicBezTo>
                  <a:lnTo>
                    <a:pt x="510032" y="3032760"/>
                  </a:lnTo>
                  <a:cubicBezTo>
                    <a:pt x="228346" y="3032760"/>
                    <a:pt x="0" y="2806446"/>
                    <a:pt x="0" y="252730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11277600" cy="3070860"/>
            </a:xfrm>
            <a:custGeom>
              <a:avLst/>
              <a:gdLst/>
              <a:ahLst/>
              <a:cxnLst/>
              <a:rect l="l" t="t" r="r" b="b"/>
              <a:pathLst>
                <a:path w="11277600" h="3070860">
                  <a:moveTo>
                    <a:pt x="0" y="524510"/>
                  </a:moveTo>
                  <a:cubicBezTo>
                    <a:pt x="0" y="234696"/>
                    <a:pt x="237109" y="0"/>
                    <a:pt x="529082" y="0"/>
                  </a:cubicBezTo>
                  <a:lnTo>
                    <a:pt x="10748518" y="0"/>
                  </a:lnTo>
                  <a:lnTo>
                    <a:pt x="10748518" y="19050"/>
                  </a:lnTo>
                  <a:lnTo>
                    <a:pt x="10748518" y="0"/>
                  </a:lnTo>
                  <a:cubicBezTo>
                    <a:pt x="11040491" y="0"/>
                    <a:pt x="11277600" y="234696"/>
                    <a:pt x="11277600" y="524510"/>
                  </a:cubicBezTo>
                  <a:lnTo>
                    <a:pt x="11258550" y="524510"/>
                  </a:lnTo>
                  <a:lnTo>
                    <a:pt x="11277600" y="524510"/>
                  </a:lnTo>
                  <a:lnTo>
                    <a:pt x="11277600" y="2546350"/>
                  </a:lnTo>
                  <a:lnTo>
                    <a:pt x="11258550" y="2546350"/>
                  </a:lnTo>
                  <a:lnTo>
                    <a:pt x="11277600" y="2546350"/>
                  </a:lnTo>
                  <a:cubicBezTo>
                    <a:pt x="11277600" y="2836164"/>
                    <a:pt x="11040491" y="3070860"/>
                    <a:pt x="10748518" y="3070860"/>
                  </a:cubicBezTo>
                  <a:lnTo>
                    <a:pt x="10748518" y="3051810"/>
                  </a:lnTo>
                  <a:lnTo>
                    <a:pt x="10748518" y="3070860"/>
                  </a:lnTo>
                  <a:lnTo>
                    <a:pt x="529082" y="3070860"/>
                  </a:lnTo>
                  <a:lnTo>
                    <a:pt x="529082" y="3051810"/>
                  </a:lnTo>
                  <a:lnTo>
                    <a:pt x="529082" y="3070860"/>
                  </a:lnTo>
                  <a:cubicBezTo>
                    <a:pt x="237109" y="3070860"/>
                    <a:pt x="0" y="2836164"/>
                    <a:pt x="0" y="2546350"/>
                  </a:cubicBezTo>
                  <a:lnTo>
                    <a:pt x="0" y="524510"/>
                  </a:lnTo>
                  <a:lnTo>
                    <a:pt x="19050" y="524510"/>
                  </a:lnTo>
                  <a:lnTo>
                    <a:pt x="0" y="524510"/>
                  </a:lnTo>
                  <a:moveTo>
                    <a:pt x="38100" y="524510"/>
                  </a:moveTo>
                  <a:lnTo>
                    <a:pt x="38100" y="2546350"/>
                  </a:lnTo>
                  <a:lnTo>
                    <a:pt x="19050" y="2546350"/>
                  </a:lnTo>
                  <a:lnTo>
                    <a:pt x="38100" y="2546350"/>
                  </a:lnTo>
                  <a:cubicBezTo>
                    <a:pt x="38100" y="2814828"/>
                    <a:pt x="257810" y="3032760"/>
                    <a:pt x="529082" y="3032760"/>
                  </a:cubicBezTo>
                  <a:lnTo>
                    <a:pt x="10748518" y="3032760"/>
                  </a:lnTo>
                  <a:cubicBezTo>
                    <a:pt x="11019917" y="3032760"/>
                    <a:pt x="11239500" y="2814828"/>
                    <a:pt x="11239500" y="2546350"/>
                  </a:cubicBezTo>
                  <a:lnTo>
                    <a:pt x="11239500" y="524510"/>
                  </a:lnTo>
                  <a:cubicBezTo>
                    <a:pt x="11239500" y="256032"/>
                    <a:pt x="11019790" y="38100"/>
                    <a:pt x="10748518" y="38100"/>
                  </a:cubicBezTo>
                  <a:lnTo>
                    <a:pt x="529082" y="38100"/>
                  </a:lnTo>
                  <a:lnTo>
                    <a:pt x="529082" y="19050"/>
                  </a:lnTo>
                  <a:lnTo>
                    <a:pt x="529082" y="38100"/>
                  </a:lnTo>
                  <a:cubicBezTo>
                    <a:pt x="257810" y="38100"/>
                    <a:pt x="38100" y="256032"/>
                    <a:pt x="38100" y="524510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1277600" cy="30994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¿Qué necesitaríamos para que funcione?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26392" y="3103301"/>
            <a:ext cx="7435215" cy="1683738"/>
            <a:chOff x="0" y="0"/>
            <a:chExt cx="9913620" cy="2244984"/>
          </a:xfrm>
        </p:grpSpPr>
        <p:sp>
          <p:nvSpPr>
            <p:cNvPr id="3" name="Freeform 3"/>
            <p:cNvSpPr/>
            <p:nvPr/>
          </p:nvSpPr>
          <p:spPr>
            <a:xfrm>
              <a:off x="19050" y="13927"/>
              <a:ext cx="9875520" cy="2217130"/>
            </a:xfrm>
            <a:custGeom>
              <a:avLst/>
              <a:gdLst/>
              <a:ahLst/>
              <a:cxnLst/>
              <a:rect l="l" t="t" r="r" b="b"/>
              <a:pathLst>
                <a:path w="9875520" h="2217130">
                  <a:moveTo>
                    <a:pt x="0" y="369521"/>
                  </a:moveTo>
                  <a:cubicBezTo>
                    <a:pt x="0" y="165449"/>
                    <a:pt x="228219" y="0"/>
                    <a:pt x="509905" y="0"/>
                  </a:cubicBezTo>
                  <a:lnTo>
                    <a:pt x="9365615" y="0"/>
                  </a:lnTo>
                  <a:cubicBezTo>
                    <a:pt x="9647174" y="0"/>
                    <a:pt x="9875520" y="165449"/>
                    <a:pt x="9875520" y="369521"/>
                  </a:cubicBezTo>
                  <a:lnTo>
                    <a:pt x="9875520" y="1847608"/>
                  </a:lnTo>
                  <a:cubicBezTo>
                    <a:pt x="9875520" y="2051681"/>
                    <a:pt x="9647301" y="2217130"/>
                    <a:pt x="9365615" y="2217130"/>
                  </a:cubicBezTo>
                  <a:lnTo>
                    <a:pt x="509905" y="2217130"/>
                  </a:lnTo>
                  <a:cubicBezTo>
                    <a:pt x="228346" y="2217130"/>
                    <a:pt x="0" y="2051681"/>
                    <a:pt x="0" y="1847608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913620" cy="2244984"/>
            </a:xfrm>
            <a:custGeom>
              <a:avLst/>
              <a:gdLst/>
              <a:ahLst/>
              <a:cxnLst/>
              <a:rect l="l" t="t" r="r" b="b"/>
              <a:pathLst>
                <a:path w="9913620" h="2244984">
                  <a:moveTo>
                    <a:pt x="0" y="383448"/>
                  </a:moveTo>
                  <a:cubicBezTo>
                    <a:pt x="0" y="171577"/>
                    <a:pt x="236982" y="0"/>
                    <a:pt x="528955" y="0"/>
                  </a:cubicBezTo>
                  <a:lnTo>
                    <a:pt x="9384665" y="0"/>
                  </a:lnTo>
                  <a:lnTo>
                    <a:pt x="9384665" y="13927"/>
                  </a:lnTo>
                  <a:lnTo>
                    <a:pt x="9384665" y="0"/>
                  </a:lnTo>
                  <a:cubicBezTo>
                    <a:pt x="9676638" y="0"/>
                    <a:pt x="9913620" y="171577"/>
                    <a:pt x="9913620" y="383448"/>
                  </a:cubicBezTo>
                  <a:lnTo>
                    <a:pt x="9894570" y="383448"/>
                  </a:lnTo>
                  <a:lnTo>
                    <a:pt x="9913620" y="383448"/>
                  </a:lnTo>
                  <a:lnTo>
                    <a:pt x="9913620" y="1861535"/>
                  </a:lnTo>
                  <a:lnTo>
                    <a:pt x="9894570" y="1861535"/>
                  </a:lnTo>
                  <a:lnTo>
                    <a:pt x="9913620" y="1861535"/>
                  </a:lnTo>
                  <a:cubicBezTo>
                    <a:pt x="9913620" y="2073407"/>
                    <a:pt x="9676638" y="2244984"/>
                    <a:pt x="9384665" y="2244984"/>
                  </a:cubicBezTo>
                  <a:lnTo>
                    <a:pt x="9384665" y="2231057"/>
                  </a:lnTo>
                  <a:lnTo>
                    <a:pt x="9384665" y="2244984"/>
                  </a:lnTo>
                  <a:lnTo>
                    <a:pt x="528955" y="2244984"/>
                  </a:lnTo>
                  <a:lnTo>
                    <a:pt x="528955" y="2231057"/>
                  </a:lnTo>
                  <a:lnTo>
                    <a:pt x="528955" y="2244984"/>
                  </a:lnTo>
                  <a:cubicBezTo>
                    <a:pt x="236982" y="2244984"/>
                    <a:pt x="0" y="2073407"/>
                    <a:pt x="0" y="1861535"/>
                  </a:cubicBezTo>
                  <a:lnTo>
                    <a:pt x="0" y="383448"/>
                  </a:lnTo>
                  <a:lnTo>
                    <a:pt x="19050" y="383448"/>
                  </a:lnTo>
                  <a:lnTo>
                    <a:pt x="0" y="383448"/>
                  </a:lnTo>
                  <a:moveTo>
                    <a:pt x="38100" y="383448"/>
                  </a:moveTo>
                  <a:lnTo>
                    <a:pt x="38100" y="1861535"/>
                  </a:lnTo>
                  <a:lnTo>
                    <a:pt x="19050" y="1861535"/>
                  </a:lnTo>
                  <a:lnTo>
                    <a:pt x="38100" y="1861535"/>
                  </a:lnTo>
                  <a:cubicBezTo>
                    <a:pt x="38100" y="2057809"/>
                    <a:pt x="257683" y="2217130"/>
                    <a:pt x="528955" y="2217130"/>
                  </a:cubicBezTo>
                  <a:lnTo>
                    <a:pt x="9384665" y="2217130"/>
                  </a:lnTo>
                  <a:cubicBezTo>
                    <a:pt x="9655937" y="2217130"/>
                    <a:pt x="9875520" y="2057809"/>
                    <a:pt x="9875520" y="1861535"/>
                  </a:cubicBezTo>
                  <a:lnTo>
                    <a:pt x="9875520" y="383448"/>
                  </a:lnTo>
                  <a:cubicBezTo>
                    <a:pt x="9875520" y="187175"/>
                    <a:pt x="9655937" y="27853"/>
                    <a:pt x="9384665" y="27853"/>
                  </a:cubicBezTo>
                  <a:lnTo>
                    <a:pt x="528955" y="27853"/>
                  </a:lnTo>
                  <a:lnTo>
                    <a:pt x="528955" y="13927"/>
                  </a:lnTo>
                  <a:lnTo>
                    <a:pt x="528955" y="27853"/>
                  </a:lnTo>
                  <a:cubicBezTo>
                    <a:pt x="257683" y="27853"/>
                    <a:pt x="38100" y="187175"/>
                    <a:pt x="38100" y="383448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9913620" cy="22735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¿Quién se beneficiaría de esta acción?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14900" y="1028700"/>
            <a:ext cx="8458200" cy="1699223"/>
            <a:chOff x="0" y="0"/>
            <a:chExt cx="11277600" cy="2265631"/>
          </a:xfrm>
        </p:grpSpPr>
        <p:sp>
          <p:nvSpPr>
            <p:cNvPr id="7" name="Freeform 7"/>
            <p:cNvSpPr/>
            <p:nvPr/>
          </p:nvSpPr>
          <p:spPr>
            <a:xfrm>
              <a:off x="19050" y="14055"/>
              <a:ext cx="11239500" cy="2237521"/>
            </a:xfrm>
            <a:custGeom>
              <a:avLst/>
              <a:gdLst/>
              <a:ahLst/>
              <a:cxnLst/>
              <a:rect l="l" t="t" r="r" b="b"/>
              <a:pathLst>
                <a:path w="11239500" h="2237521">
                  <a:moveTo>
                    <a:pt x="0" y="372920"/>
                  </a:moveTo>
                  <a:cubicBezTo>
                    <a:pt x="0" y="166971"/>
                    <a:pt x="228346" y="0"/>
                    <a:pt x="510032" y="0"/>
                  </a:cubicBezTo>
                  <a:lnTo>
                    <a:pt x="10729468" y="0"/>
                  </a:lnTo>
                  <a:cubicBezTo>
                    <a:pt x="11011154" y="0"/>
                    <a:pt x="11239500" y="166971"/>
                    <a:pt x="11239500" y="372920"/>
                  </a:cubicBezTo>
                  <a:lnTo>
                    <a:pt x="11239500" y="1864601"/>
                  </a:lnTo>
                  <a:cubicBezTo>
                    <a:pt x="11239500" y="2070550"/>
                    <a:pt x="11011154" y="2237521"/>
                    <a:pt x="10729468" y="2237521"/>
                  </a:cubicBezTo>
                  <a:lnTo>
                    <a:pt x="510032" y="2237521"/>
                  </a:lnTo>
                  <a:cubicBezTo>
                    <a:pt x="228346" y="2237521"/>
                    <a:pt x="0" y="2070550"/>
                    <a:pt x="0" y="1864601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11277600" cy="2265631"/>
            </a:xfrm>
            <a:custGeom>
              <a:avLst/>
              <a:gdLst/>
              <a:ahLst/>
              <a:cxnLst/>
              <a:rect l="l" t="t" r="r" b="b"/>
              <a:pathLst>
                <a:path w="11277600" h="2265631">
                  <a:moveTo>
                    <a:pt x="0" y="386975"/>
                  </a:moveTo>
                  <a:cubicBezTo>
                    <a:pt x="0" y="173155"/>
                    <a:pt x="237109" y="0"/>
                    <a:pt x="529082" y="0"/>
                  </a:cubicBezTo>
                  <a:lnTo>
                    <a:pt x="10748518" y="0"/>
                  </a:lnTo>
                  <a:lnTo>
                    <a:pt x="10748518" y="14055"/>
                  </a:lnTo>
                  <a:lnTo>
                    <a:pt x="10748518" y="0"/>
                  </a:lnTo>
                  <a:cubicBezTo>
                    <a:pt x="11040491" y="0"/>
                    <a:pt x="11277600" y="173155"/>
                    <a:pt x="11277600" y="386975"/>
                  </a:cubicBezTo>
                  <a:lnTo>
                    <a:pt x="11258550" y="386975"/>
                  </a:lnTo>
                  <a:lnTo>
                    <a:pt x="11277600" y="386975"/>
                  </a:lnTo>
                  <a:lnTo>
                    <a:pt x="11277600" y="1878656"/>
                  </a:lnTo>
                  <a:lnTo>
                    <a:pt x="11258550" y="1878656"/>
                  </a:lnTo>
                  <a:lnTo>
                    <a:pt x="11277600" y="1878656"/>
                  </a:lnTo>
                  <a:cubicBezTo>
                    <a:pt x="11277600" y="2092476"/>
                    <a:pt x="11040491" y="2265631"/>
                    <a:pt x="10748518" y="2265631"/>
                  </a:cubicBezTo>
                  <a:lnTo>
                    <a:pt x="10748518" y="2251576"/>
                  </a:lnTo>
                  <a:lnTo>
                    <a:pt x="10748518" y="2265631"/>
                  </a:lnTo>
                  <a:lnTo>
                    <a:pt x="529082" y="2265631"/>
                  </a:lnTo>
                  <a:lnTo>
                    <a:pt x="529082" y="2251576"/>
                  </a:lnTo>
                  <a:lnTo>
                    <a:pt x="529082" y="2265631"/>
                  </a:lnTo>
                  <a:cubicBezTo>
                    <a:pt x="237109" y="2265631"/>
                    <a:pt x="0" y="2092476"/>
                    <a:pt x="0" y="1878656"/>
                  </a:cubicBezTo>
                  <a:lnTo>
                    <a:pt x="0" y="386975"/>
                  </a:lnTo>
                  <a:lnTo>
                    <a:pt x="19050" y="386975"/>
                  </a:lnTo>
                  <a:lnTo>
                    <a:pt x="0" y="386975"/>
                  </a:lnTo>
                  <a:moveTo>
                    <a:pt x="38100" y="386975"/>
                  </a:moveTo>
                  <a:lnTo>
                    <a:pt x="38100" y="1878656"/>
                  </a:lnTo>
                  <a:lnTo>
                    <a:pt x="19050" y="1878656"/>
                  </a:lnTo>
                  <a:lnTo>
                    <a:pt x="38100" y="1878656"/>
                  </a:lnTo>
                  <a:cubicBezTo>
                    <a:pt x="38100" y="2076734"/>
                    <a:pt x="257810" y="2237521"/>
                    <a:pt x="529082" y="2237521"/>
                  </a:cubicBezTo>
                  <a:lnTo>
                    <a:pt x="10748518" y="2237521"/>
                  </a:lnTo>
                  <a:cubicBezTo>
                    <a:pt x="11019917" y="2237521"/>
                    <a:pt x="11239500" y="2076734"/>
                    <a:pt x="11239500" y="1878656"/>
                  </a:cubicBezTo>
                  <a:lnTo>
                    <a:pt x="11239500" y="386975"/>
                  </a:lnTo>
                  <a:cubicBezTo>
                    <a:pt x="11239500" y="188896"/>
                    <a:pt x="11019790" y="28110"/>
                    <a:pt x="10748518" y="28110"/>
                  </a:cubicBezTo>
                  <a:lnTo>
                    <a:pt x="529082" y="28110"/>
                  </a:lnTo>
                  <a:lnTo>
                    <a:pt x="529082" y="14055"/>
                  </a:lnTo>
                  <a:lnTo>
                    <a:pt x="529082" y="28110"/>
                  </a:lnTo>
                  <a:cubicBezTo>
                    <a:pt x="257810" y="28110"/>
                    <a:pt x="38100" y="188896"/>
                    <a:pt x="38100" y="386975"/>
                  </a:cubicBez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1277600" cy="22942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i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¿Qué obstáculos podríamos encontrar?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5290293" y="4787039"/>
            <a:ext cx="7707413" cy="4778596"/>
          </a:xfrm>
          <a:custGeom>
            <a:avLst/>
            <a:gdLst/>
            <a:ahLst/>
            <a:cxnLst/>
            <a:rect l="l" t="t" r="r" b="b"/>
            <a:pathLst>
              <a:path w="7707413" h="4778596">
                <a:moveTo>
                  <a:pt x="0" y="0"/>
                </a:moveTo>
                <a:lnTo>
                  <a:pt x="7707414" y="0"/>
                </a:lnTo>
                <a:lnTo>
                  <a:pt x="7707414" y="4778596"/>
                </a:lnTo>
                <a:lnTo>
                  <a:pt x="0" y="4778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06590" y="748665"/>
            <a:ext cx="4274820" cy="49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Crearemos un cartel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506288" y="1394460"/>
            <a:ext cx="7275424" cy="10287000"/>
            <a:chOff x="0" y="0"/>
            <a:chExt cx="9700565" cy="13716000"/>
          </a:xfrm>
        </p:grpSpPr>
        <p:sp>
          <p:nvSpPr>
            <p:cNvPr id="4" name="Freeform 4" descr="A black background with a black square  AI-generated content may be incorrect."/>
            <p:cNvSpPr/>
            <p:nvPr/>
          </p:nvSpPr>
          <p:spPr>
            <a:xfrm>
              <a:off x="0" y="0"/>
              <a:ext cx="9700514" cy="13716000"/>
            </a:xfrm>
            <a:custGeom>
              <a:avLst/>
              <a:gdLst/>
              <a:ahLst/>
              <a:cxnLst/>
              <a:rect l="l" t="t" r="r" b="b"/>
              <a:pathLst>
                <a:path w="9700514" h="13716000">
                  <a:moveTo>
                    <a:pt x="0" y="0"/>
                  </a:moveTo>
                  <a:lnTo>
                    <a:pt x="9700514" y="0"/>
                  </a:lnTo>
                  <a:lnTo>
                    <a:pt x="970051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48690" y="3923614"/>
            <a:ext cx="427482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Derecho elegido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Problema detectado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Acción propuesta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Impacto esperado 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Eslogan o frase del grupo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315950" y="4468149"/>
            <a:ext cx="384048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Usa tu imaginación y decóralo como mejor te haga sentir 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0" y="696220"/>
            <a:ext cx="8001000" cy="1037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698230" y="1248089"/>
            <a:ext cx="9589770" cy="8039471"/>
            <a:chOff x="0" y="0"/>
            <a:chExt cx="12786360" cy="10719295"/>
          </a:xfrm>
        </p:grpSpPr>
        <p:sp>
          <p:nvSpPr>
            <p:cNvPr id="4" name="Freeform 4" descr="A group of people hugging each other  AI-generated content may be incorrect."/>
            <p:cNvSpPr/>
            <p:nvPr/>
          </p:nvSpPr>
          <p:spPr>
            <a:xfrm>
              <a:off x="0" y="0"/>
              <a:ext cx="12786360" cy="10719308"/>
            </a:xfrm>
            <a:custGeom>
              <a:avLst/>
              <a:gdLst/>
              <a:ahLst/>
              <a:cxnLst/>
              <a:rect l="l" t="t" r="r" b="b"/>
              <a:pathLst>
                <a:path w="12786360" h="10719308">
                  <a:moveTo>
                    <a:pt x="0" y="0"/>
                  </a:moveTo>
                  <a:lnTo>
                    <a:pt x="12786360" y="0"/>
                  </a:lnTo>
                  <a:lnTo>
                    <a:pt x="12786360" y="10719308"/>
                  </a:lnTo>
                  <a:lnTo>
                    <a:pt x="0" y="107193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65910" y="4200525"/>
            <a:ext cx="6277632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Los derechos viven en: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Nuestras decisiones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tratamos a los demás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Cómo defendemos la justicia</a:t>
            </a: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Tienes el poder de que se cumplan.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27F8001-51EE-3CBD-7C4D-DDF72E853C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600" y="1181100"/>
            <a:ext cx="9587480" cy="7696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30C653-4A7D-7425-00C4-43C704477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723900"/>
            <a:ext cx="2035787" cy="23622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C1B868B-1636-D88D-9DAE-CB0232402D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77800" y="3707834"/>
            <a:ext cx="2971800" cy="1892866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FA175878-77B3-DC89-2484-D9DC02F818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77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1480</Words>
  <Application>Microsoft Office PowerPoint</Application>
  <PresentationFormat>Custom</PresentationFormat>
  <Paragraphs>291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Poppins</vt:lpstr>
      <vt:lpstr>Arial</vt:lpstr>
      <vt:lpstr>Poppins Italics</vt:lpstr>
      <vt:lpstr>Calibri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M9_CAST_ SECUNDARY _presentacion_ kids in mind1.pptx</dc:title>
  <cp:lastModifiedBy>Itzel Gn</cp:lastModifiedBy>
  <cp:revision>1</cp:revision>
  <dcterms:created xsi:type="dcterms:W3CDTF">2006-08-16T00:00:00Z</dcterms:created>
  <dcterms:modified xsi:type="dcterms:W3CDTF">2026-04-02T15:46:43Z</dcterms:modified>
  <dc:identifier>DAHDeHcxRGM</dc:identifier>
</cp:coreProperties>
</file>