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8288000" cy="10287000"/>
  <p:notesSz cx="6858000" cy="9144000"/>
  <p:embeddedFontLst>
    <p:embeddedFont>
      <p:font typeface="Aptos Bold" panose="020B0604020202020204" charset="0"/>
      <p:regular r:id="rId40"/>
    </p:embeddedFont>
    <p:embeddedFont>
      <p:font typeface="Poppins" panose="00000500000000000000" pitchFamily="2" charset="0"/>
      <p:regular r:id="rId41"/>
    </p:embeddedFont>
    <p:embeddedFont>
      <p:font typeface="Poppins Bold" panose="00000800000000000000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6FA1AB-2FC2-4B9D-8A50-2CD9F743044D}" v="1" dt="2026-04-02T15:47:42.2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5:47:58.197" v="12" actId="1037"/>
      <pc:docMkLst>
        <pc:docMk/>
      </pc:docMkLst>
      <pc:sldChg chg="addSp delSp modSp mod">
        <pc:chgData name="Itzel Gn" userId="85252ee17ed24939" providerId="LiveId" clId="{46FC08D1-DCF7-4588-9D0D-450B9D630ABE}" dt="2026-04-02T15:47:58.197" v="12" actId="1037"/>
        <pc:sldMkLst>
          <pc:docMk/>
          <pc:sldMk cId="0" sldId="293"/>
        </pc:sldMkLst>
        <pc:spChg chg="del topLvl">
          <ac:chgData name="Itzel Gn" userId="85252ee17ed24939" providerId="LiveId" clId="{46FC08D1-DCF7-4588-9D0D-450B9D630ABE}" dt="2026-04-02T15:47:34.097" v="4" actId="478"/>
          <ac:spMkLst>
            <pc:docMk/>
            <pc:sldMk cId="0" sldId="293"/>
            <ac:spMk id="3" creationId="{00000000-0000-0000-0000-000000000000}"/>
          </ac:spMkLst>
        </pc:spChg>
        <pc:spChg chg="mod">
          <ac:chgData name="Itzel Gn" userId="85252ee17ed24939" providerId="LiveId" clId="{46FC08D1-DCF7-4588-9D0D-450B9D630ABE}" dt="2026-04-02T15:47:30.924" v="1" actId="20577"/>
          <ac:spMkLst>
            <pc:docMk/>
            <pc:sldMk cId="0" sldId="293"/>
            <ac:spMk id="5" creationId="{00000000-0000-0000-0000-000000000000}"/>
          </ac:spMkLst>
        </pc:spChg>
        <pc:grpChg chg="del mod">
          <ac:chgData name="Itzel Gn" userId="85252ee17ed24939" providerId="LiveId" clId="{46FC08D1-DCF7-4588-9D0D-450B9D630ABE}" dt="2026-04-02T15:47:34.097" v="4" actId="478"/>
          <ac:grpSpMkLst>
            <pc:docMk/>
            <pc:sldMk cId="0" sldId="293"/>
            <ac:grpSpMk id="2" creationId="{00000000-0000-0000-0000-000000000000}"/>
          </ac:grpSpMkLst>
        </pc:grpChg>
        <pc:grpChg chg="del">
          <ac:chgData name="Itzel Gn" userId="85252ee17ed24939" providerId="LiveId" clId="{46FC08D1-DCF7-4588-9D0D-450B9D630ABE}" dt="2026-04-02T15:47:32.431" v="2" actId="478"/>
          <ac:grpSpMkLst>
            <pc:docMk/>
            <pc:sldMk cId="0" sldId="293"/>
            <ac:grpSpMk id="4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5:47:45.865" v="7" actId="1036"/>
          <ac:picMkLst>
            <pc:docMk/>
            <pc:sldMk cId="0" sldId="293"/>
            <ac:picMk id="6" creationId="{2E788EAE-5335-8C80-067D-BE5D438EE39A}"/>
          </ac:picMkLst>
        </pc:picChg>
        <pc:picChg chg="add mod">
          <ac:chgData name="Itzel Gn" userId="85252ee17ed24939" providerId="LiveId" clId="{46FC08D1-DCF7-4588-9D0D-450B9D630ABE}" dt="2026-04-02T15:47:45.865" v="7" actId="1036"/>
          <ac:picMkLst>
            <pc:docMk/>
            <pc:sldMk cId="0" sldId="293"/>
            <ac:picMk id="7" creationId="{1475D5EC-88E8-A231-9297-EE32833591E0}"/>
          </ac:picMkLst>
        </pc:picChg>
        <pc:picChg chg="add mod">
          <ac:chgData name="Itzel Gn" userId="85252ee17ed24939" providerId="LiveId" clId="{46FC08D1-DCF7-4588-9D0D-450B9D630ABE}" dt="2026-04-02T15:47:58.197" v="12" actId="1037"/>
          <ac:picMkLst>
            <pc:docMk/>
            <pc:sldMk cId="0" sldId="293"/>
            <ac:picMk id="8" creationId="{264C2B7D-1C71-0F87-1854-D3F0C42A0BA2}"/>
          </ac:picMkLst>
        </pc:picChg>
        <pc:picChg chg="add mod">
          <ac:chgData name="Itzel Gn" userId="85252ee17ed24939" providerId="LiveId" clId="{46FC08D1-DCF7-4588-9D0D-450B9D630ABE}" dt="2026-04-02T15:47:45.865" v="7" actId="1036"/>
          <ac:picMkLst>
            <pc:docMk/>
            <pc:sldMk cId="0" sldId="293"/>
            <ac:picMk id="9" creationId="{C64BE7F2-0280-E41E-21AA-3FA96398C80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-107004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b="-2462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8288000" cy="476567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9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Derechos de la Infancia</a:t>
              </a:r>
            </a:p>
            <a:p>
              <a:pPr algn="ctr">
                <a:lnSpc>
                  <a:spcPts val="5184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Conocer nuestros derechos para cuidarnos y cuidar a los demás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5947820" y="1521400"/>
            <a:ext cx="6908597" cy="9420235"/>
            <a:chOff x="0" y="0"/>
            <a:chExt cx="9211462" cy="12560313"/>
          </a:xfrm>
        </p:grpSpPr>
        <p:sp>
          <p:nvSpPr>
            <p:cNvPr id="6" name="Freeform 6" descr="A group of children around the earth  AI-generated content may be incorrect."/>
            <p:cNvSpPr/>
            <p:nvPr/>
          </p:nvSpPr>
          <p:spPr>
            <a:xfrm>
              <a:off x="0" y="0"/>
              <a:ext cx="9211437" cy="12560300"/>
            </a:xfrm>
            <a:custGeom>
              <a:avLst/>
              <a:gdLst/>
              <a:ahLst/>
              <a:cxnLst/>
              <a:rect l="l" t="t" r="r" b="b"/>
              <a:pathLst>
                <a:path w="9211437" h="12560300">
                  <a:moveTo>
                    <a:pt x="0" y="0"/>
                  </a:moveTo>
                  <a:lnTo>
                    <a:pt x="9211437" y="0"/>
                  </a:lnTo>
                  <a:lnTo>
                    <a:pt x="9211437" y="12560300"/>
                  </a:lnTo>
                  <a:lnTo>
                    <a:pt x="0" y="1256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" b="-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4840" y="9264177"/>
            <a:ext cx="94183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Educación primaria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880" y="1307783"/>
            <a:ext cx="6903720" cy="85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Hoy vamos a explorar:</a:t>
            </a:r>
          </a:p>
          <a:p>
            <a:pPr algn="l">
              <a:lnSpc>
                <a:spcPts val="324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 rot="5400000">
            <a:off x="9092565" y="-565623"/>
            <a:ext cx="11304270" cy="11750040"/>
            <a:chOff x="0" y="0"/>
            <a:chExt cx="15072360" cy="156667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072361" cy="15467058"/>
            </a:xfrm>
            <a:custGeom>
              <a:avLst/>
              <a:gdLst/>
              <a:ahLst/>
              <a:cxnLst/>
              <a:rect l="l" t="t" r="r" b="b"/>
              <a:pathLst>
                <a:path w="15072361" h="15467058">
                  <a:moveTo>
                    <a:pt x="0" y="0"/>
                  </a:moveTo>
                  <a:lnTo>
                    <a:pt x="15072361" y="0"/>
                  </a:lnTo>
                  <a:lnTo>
                    <a:pt x="15072361" y="12563856"/>
                  </a:lnTo>
                  <a:cubicBezTo>
                    <a:pt x="7536180" y="12563856"/>
                    <a:pt x="7536180" y="17350868"/>
                    <a:pt x="0" y="1463103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87980" y="2654156"/>
            <a:ext cx="480441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qué son los derechos de la infancia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08813" y="2559606"/>
            <a:ext cx="62676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87980" y="401432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 situaciones donde se respetan o se vulneran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89949" y="3919776"/>
            <a:ext cx="74562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87980" y="5275436"/>
            <a:ext cx="53035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Comprender por qué los derechos nos protegen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69212" y="5180886"/>
            <a:ext cx="76636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87980" y="6615355"/>
            <a:ext cx="530352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derechos en la vida cotidiana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25357" y="6520805"/>
            <a:ext cx="8102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87980" y="7955266"/>
            <a:ext cx="530352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Desarrollar empatía, respeto y responsabilidad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41827" y="7860716"/>
            <a:ext cx="79375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93520" y="1002982"/>
            <a:ext cx="1591056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qué hablamos de derechos?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647157" y="499024"/>
            <a:ext cx="9839868" cy="8248736"/>
            <a:chOff x="0" y="0"/>
            <a:chExt cx="13119824" cy="10998314"/>
          </a:xfrm>
        </p:grpSpPr>
        <p:sp>
          <p:nvSpPr>
            <p:cNvPr id="4" name="Freeform 4" descr="A person and children in a classroom  AI-generated content may be incorrect."/>
            <p:cNvSpPr/>
            <p:nvPr/>
          </p:nvSpPr>
          <p:spPr>
            <a:xfrm>
              <a:off x="0" y="0"/>
              <a:ext cx="13119863" cy="10998327"/>
            </a:xfrm>
            <a:custGeom>
              <a:avLst/>
              <a:gdLst/>
              <a:ahLst/>
              <a:cxnLst/>
              <a:rect l="l" t="t" r="r" b="b"/>
              <a:pathLst>
                <a:path w="13119863" h="10998327">
                  <a:moveTo>
                    <a:pt x="0" y="0"/>
                  </a:moveTo>
                  <a:lnTo>
                    <a:pt x="13119863" y="0"/>
                  </a:lnTo>
                  <a:lnTo>
                    <a:pt x="13119863" y="10998327"/>
                  </a:lnTo>
                  <a:lnTo>
                    <a:pt x="0" y="10998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42791" y="2951902"/>
            <a:ext cx="6888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ayudan a estar seguros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42791" y="4175046"/>
            <a:ext cx="6888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permiten aprender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42791" y="5209856"/>
            <a:ext cx="6888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Protegen nuestra salud y bienestar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42791" y="6425555"/>
            <a:ext cx="60198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enseñan a tratar a los demás con respeto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69405" y="2723302"/>
            <a:ext cx="62676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50541" y="3946446"/>
            <a:ext cx="74562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29805" y="5024676"/>
            <a:ext cx="76636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85950" y="6196955"/>
            <a:ext cx="8102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759"/>
              </a:lnSpc>
            </a:pPr>
            <a:r>
              <a:rPr lang="en-US" sz="4800" b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85950" y="7895939"/>
            <a:ext cx="75628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Todos los niños y niñas tienen derechos, en todas partes del mundo.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0" y="990600"/>
            <a:ext cx="13655040" cy="8412480"/>
            <a:chOff x="0" y="0"/>
            <a:chExt cx="18206720" cy="11216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06720" cy="11216640"/>
            </a:xfrm>
            <a:custGeom>
              <a:avLst/>
              <a:gdLst/>
              <a:ahLst/>
              <a:cxnLst/>
              <a:rect l="l" t="t" r="r" b="b"/>
              <a:pathLst>
                <a:path w="18206720" h="11216640">
                  <a:moveTo>
                    <a:pt x="0" y="5608320"/>
                  </a:moveTo>
                  <a:cubicBezTo>
                    <a:pt x="0" y="2510917"/>
                    <a:pt x="4075684" y="0"/>
                    <a:pt x="9103360" y="0"/>
                  </a:cubicBezTo>
                  <a:cubicBezTo>
                    <a:pt x="14131035" y="0"/>
                    <a:pt x="18206720" y="2510917"/>
                    <a:pt x="18206720" y="5608320"/>
                  </a:cubicBezTo>
                  <a:cubicBezTo>
                    <a:pt x="18206720" y="8705723"/>
                    <a:pt x="14131035" y="11216640"/>
                    <a:pt x="9103360" y="11216640"/>
                  </a:cubicBezTo>
                  <a:cubicBezTo>
                    <a:pt x="4075684" y="11216640"/>
                    <a:pt x="0" y="8705723"/>
                    <a:pt x="0" y="560832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63440" y="4328702"/>
            <a:ext cx="8961120" cy="14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Conocer nuestros derechos nos ayuda a saber qué necesitamos y a pedir ayuda cuando lo requerimos.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33688" y="1228285"/>
            <a:ext cx="1338072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Cosas importantes antes de empezar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833688" y="2553672"/>
            <a:ext cx="3396615" cy="2314575"/>
            <a:chOff x="0" y="0"/>
            <a:chExt cx="4528820" cy="3086100"/>
          </a:xfrm>
        </p:grpSpPr>
        <p:sp>
          <p:nvSpPr>
            <p:cNvPr id="4" name="Freeform 4"/>
            <p:cNvSpPr/>
            <p:nvPr/>
          </p:nvSpPr>
          <p:spPr>
            <a:xfrm>
              <a:off x="19050" y="19050"/>
              <a:ext cx="4490720" cy="3048000"/>
            </a:xfrm>
            <a:custGeom>
              <a:avLst/>
              <a:gdLst/>
              <a:ahLst/>
              <a:cxnLst/>
              <a:rect l="l" t="t" r="r" b="b"/>
              <a:pathLst>
                <a:path w="4490720" h="3048000">
                  <a:moveTo>
                    <a:pt x="0" y="508000"/>
                  </a:moveTo>
                  <a:cubicBezTo>
                    <a:pt x="0" y="227457"/>
                    <a:pt x="228346" y="0"/>
                    <a:pt x="510032" y="0"/>
                  </a:cubicBezTo>
                  <a:lnTo>
                    <a:pt x="3980688" y="0"/>
                  </a:lnTo>
                  <a:cubicBezTo>
                    <a:pt x="4262374" y="0"/>
                    <a:pt x="4490720" y="227457"/>
                    <a:pt x="4490720" y="508000"/>
                  </a:cubicBezTo>
                  <a:lnTo>
                    <a:pt x="4490720" y="2540000"/>
                  </a:lnTo>
                  <a:cubicBezTo>
                    <a:pt x="4490720" y="2820543"/>
                    <a:pt x="4262374" y="3048000"/>
                    <a:pt x="3980688" y="3048000"/>
                  </a:cubicBezTo>
                  <a:lnTo>
                    <a:pt x="510032" y="3048000"/>
                  </a:lnTo>
                  <a:cubicBezTo>
                    <a:pt x="228346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4528820" cy="3086100"/>
            </a:xfrm>
            <a:custGeom>
              <a:avLst/>
              <a:gdLst/>
              <a:ahLst/>
              <a:cxnLst/>
              <a:rect l="l" t="t" r="r" b="b"/>
              <a:pathLst>
                <a:path w="4528820" h="3086100">
                  <a:moveTo>
                    <a:pt x="0" y="527050"/>
                  </a:moveTo>
                  <a:cubicBezTo>
                    <a:pt x="0" y="235839"/>
                    <a:pt x="236982" y="0"/>
                    <a:pt x="529082" y="0"/>
                  </a:cubicBezTo>
                  <a:lnTo>
                    <a:pt x="3999738" y="0"/>
                  </a:lnTo>
                  <a:lnTo>
                    <a:pt x="3999738" y="19050"/>
                  </a:lnTo>
                  <a:lnTo>
                    <a:pt x="3999738" y="0"/>
                  </a:lnTo>
                  <a:cubicBezTo>
                    <a:pt x="4291838" y="0"/>
                    <a:pt x="4528820" y="235839"/>
                    <a:pt x="4528820" y="527050"/>
                  </a:cubicBezTo>
                  <a:lnTo>
                    <a:pt x="4509770" y="527050"/>
                  </a:lnTo>
                  <a:lnTo>
                    <a:pt x="4528820" y="527050"/>
                  </a:lnTo>
                  <a:lnTo>
                    <a:pt x="4528820" y="2559050"/>
                  </a:lnTo>
                  <a:lnTo>
                    <a:pt x="4509770" y="2559050"/>
                  </a:lnTo>
                  <a:lnTo>
                    <a:pt x="4528820" y="2559050"/>
                  </a:lnTo>
                  <a:cubicBezTo>
                    <a:pt x="4528820" y="2850261"/>
                    <a:pt x="4291838" y="3086100"/>
                    <a:pt x="3999738" y="3086100"/>
                  </a:cubicBezTo>
                  <a:lnTo>
                    <a:pt x="3999738" y="3067050"/>
                  </a:lnTo>
                  <a:lnTo>
                    <a:pt x="3999738" y="3086100"/>
                  </a:lnTo>
                  <a:lnTo>
                    <a:pt x="529082" y="3086100"/>
                  </a:lnTo>
                  <a:lnTo>
                    <a:pt x="529082" y="3067050"/>
                  </a:lnTo>
                  <a:lnTo>
                    <a:pt x="529082" y="3086100"/>
                  </a:lnTo>
                  <a:cubicBezTo>
                    <a:pt x="236982" y="3086100"/>
                    <a:pt x="0" y="2850261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810" y="3048000"/>
                    <a:pt x="529082" y="3048000"/>
                  </a:cubicBezTo>
                  <a:lnTo>
                    <a:pt x="3999738" y="3048000"/>
                  </a:lnTo>
                  <a:cubicBezTo>
                    <a:pt x="4271010" y="3048000"/>
                    <a:pt x="4490720" y="2829052"/>
                    <a:pt x="4490720" y="2559050"/>
                  </a:cubicBezTo>
                  <a:lnTo>
                    <a:pt x="4490720" y="527050"/>
                  </a:lnTo>
                  <a:cubicBezTo>
                    <a:pt x="4490720" y="257048"/>
                    <a:pt x="4271010" y="38100"/>
                    <a:pt x="399973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528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Respetamos a todos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59028" y="2553672"/>
            <a:ext cx="3396615" cy="2314575"/>
            <a:chOff x="0" y="0"/>
            <a:chExt cx="4528820" cy="3086100"/>
          </a:xfrm>
        </p:grpSpPr>
        <p:sp>
          <p:nvSpPr>
            <p:cNvPr id="8" name="Freeform 8"/>
            <p:cNvSpPr/>
            <p:nvPr/>
          </p:nvSpPr>
          <p:spPr>
            <a:xfrm>
              <a:off x="19050" y="19050"/>
              <a:ext cx="4490720" cy="3048000"/>
            </a:xfrm>
            <a:custGeom>
              <a:avLst/>
              <a:gdLst/>
              <a:ahLst/>
              <a:cxnLst/>
              <a:rect l="l" t="t" r="r" b="b"/>
              <a:pathLst>
                <a:path w="4490720" h="3048000">
                  <a:moveTo>
                    <a:pt x="0" y="508000"/>
                  </a:moveTo>
                  <a:cubicBezTo>
                    <a:pt x="0" y="227457"/>
                    <a:pt x="228346" y="0"/>
                    <a:pt x="510032" y="0"/>
                  </a:cubicBezTo>
                  <a:lnTo>
                    <a:pt x="3980688" y="0"/>
                  </a:lnTo>
                  <a:cubicBezTo>
                    <a:pt x="4262374" y="0"/>
                    <a:pt x="4490720" y="227457"/>
                    <a:pt x="4490720" y="508000"/>
                  </a:cubicBezTo>
                  <a:lnTo>
                    <a:pt x="4490720" y="2540000"/>
                  </a:lnTo>
                  <a:cubicBezTo>
                    <a:pt x="4490720" y="2820543"/>
                    <a:pt x="4262374" y="3048000"/>
                    <a:pt x="3980688" y="3048000"/>
                  </a:cubicBezTo>
                  <a:lnTo>
                    <a:pt x="510032" y="3048000"/>
                  </a:lnTo>
                  <a:cubicBezTo>
                    <a:pt x="228346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4528820" cy="3086100"/>
            </a:xfrm>
            <a:custGeom>
              <a:avLst/>
              <a:gdLst/>
              <a:ahLst/>
              <a:cxnLst/>
              <a:rect l="l" t="t" r="r" b="b"/>
              <a:pathLst>
                <a:path w="4528820" h="3086100">
                  <a:moveTo>
                    <a:pt x="0" y="527050"/>
                  </a:moveTo>
                  <a:cubicBezTo>
                    <a:pt x="0" y="235839"/>
                    <a:pt x="236982" y="0"/>
                    <a:pt x="529082" y="0"/>
                  </a:cubicBezTo>
                  <a:lnTo>
                    <a:pt x="3999738" y="0"/>
                  </a:lnTo>
                  <a:lnTo>
                    <a:pt x="3999738" y="19050"/>
                  </a:lnTo>
                  <a:lnTo>
                    <a:pt x="3999738" y="0"/>
                  </a:lnTo>
                  <a:cubicBezTo>
                    <a:pt x="4291838" y="0"/>
                    <a:pt x="4528820" y="235839"/>
                    <a:pt x="4528820" y="527050"/>
                  </a:cubicBezTo>
                  <a:lnTo>
                    <a:pt x="4509770" y="527050"/>
                  </a:lnTo>
                  <a:lnTo>
                    <a:pt x="4528820" y="527050"/>
                  </a:lnTo>
                  <a:lnTo>
                    <a:pt x="4528820" y="2559050"/>
                  </a:lnTo>
                  <a:lnTo>
                    <a:pt x="4509770" y="2559050"/>
                  </a:lnTo>
                  <a:lnTo>
                    <a:pt x="4528820" y="2559050"/>
                  </a:lnTo>
                  <a:cubicBezTo>
                    <a:pt x="4528820" y="2850261"/>
                    <a:pt x="4291838" y="3086100"/>
                    <a:pt x="3999738" y="3086100"/>
                  </a:cubicBezTo>
                  <a:lnTo>
                    <a:pt x="3999738" y="3067050"/>
                  </a:lnTo>
                  <a:lnTo>
                    <a:pt x="3999738" y="3086100"/>
                  </a:lnTo>
                  <a:lnTo>
                    <a:pt x="529082" y="3086100"/>
                  </a:lnTo>
                  <a:lnTo>
                    <a:pt x="529082" y="3067050"/>
                  </a:lnTo>
                  <a:lnTo>
                    <a:pt x="529082" y="3086100"/>
                  </a:lnTo>
                  <a:cubicBezTo>
                    <a:pt x="236982" y="3086100"/>
                    <a:pt x="0" y="2850261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810" y="3048000"/>
                    <a:pt x="529082" y="3048000"/>
                  </a:cubicBezTo>
                  <a:lnTo>
                    <a:pt x="3999738" y="3048000"/>
                  </a:lnTo>
                  <a:cubicBezTo>
                    <a:pt x="4271010" y="3048000"/>
                    <a:pt x="4490720" y="2829052"/>
                    <a:pt x="4490720" y="2559050"/>
                  </a:cubicBezTo>
                  <a:lnTo>
                    <a:pt x="4490720" y="527050"/>
                  </a:lnTo>
                  <a:cubicBezTo>
                    <a:pt x="4490720" y="257048"/>
                    <a:pt x="4271010" y="38100"/>
                    <a:pt x="399973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528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Compartimos solo si queremos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52948" y="2553672"/>
            <a:ext cx="3206115" cy="2314575"/>
            <a:chOff x="0" y="0"/>
            <a:chExt cx="4274820" cy="3086100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4236720" cy="3048000"/>
            </a:xfrm>
            <a:custGeom>
              <a:avLst/>
              <a:gdLst/>
              <a:ahLst/>
              <a:cxnLst/>
              <a:rect l="l" t="t" r="r" b="b"/>
              <a:pathLst>
                <a:path w="4236720" h="3048000">
                  <a:moveTo>
                    <a:pt x="0" y="508000"/>
                  </a:moveTo>
                  <a:cubicBezTo>
                    <a:pt x="0" y="227457"/>
                    <a:pt x="228219" y="0"/>
                    <a:pt x="509778" y="0"/>
                  </a:cubicBezTo>
                  <a:lnTo>
                    <a:pt x="3726942" y="0"/>
                  </a:lnTo>
                  <a:cubicBezTo>
                    <a:pt x="4008501" y="0"/>
                    <a:pt x="4236720" y="227457"/>
                    <a:pt x="4236720" y="508000"/>
                  </a:cubicBezTo>
                  <a:lnTo>
                    <a:pt x="4236720" y="2540000"/>
                  </a:lnTo>
                  <a:cubicBezTo>
                    <a:pt x="4236720" y="2820543"/>
                    <a:pt x="4008501" y="3048000"/>
                    <a:pt x="3726942" y="3048000"/>
                  </a:cubicBezTo>
                  <a:lnTo>
                    <a:pt x="509778" y="3048000"/>
                  </a:lnTo>
                  <a:cubicBezTo>
                    <a:pt x="228219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4274820" cy="3086100"/>
            </a:xfrm>
            <a:custGeom>
              <a:avLst/>
              <a:gdLst/>
              <a:ahLst/>
              <a:cxnLst/>
              <a:rect l="l" t="t" r="r" b="b"/>
              <a:pathLst>
                <a:path w="4274820" h="3086100">
                  <a:moveTo>
                    <a:pt x="0" y="527050"/>
                  </a:moveTo>
                  <a:cubicBezTo>
                    <a:pt x="0" y="235966"/>
                    <a:pt x="236855" y="0"/>
                    <a:pt x="528828" y="0"/>
                  </a:cubicBezTo>
                  <a:lnTo>
                    <a:pt x="3745992" y="0"/>
                  </a:lnTo>
                  <a:lnTo>
                    <a:pt x="3745992" y="19050"/>
                  </a:lnTo>
                  <a:lnTo>
                    <a:pt x="3745992" y="0"/>
                  </a:lnTo>
                  <a:cubicBezTo>
                    <a:pt x="4037965" y="0"/>
                    <a:pt x="4274820" y="235966"/>
                    <a:pt x="4274820" y="527050"/>
                  </a:cubicBezTo>
                  <a:lnTo>
                    <a:pt x="4255770" y="527050"/>
                  </a:lnTo>
                  <a:lnTo>
                    <a:pt x="4274820" y="527050"/>
                  </a:lnTo>
                  <a:lnTo>
                    <a:pt x="4274820" y="2559050"/>
                  </a:lnTo>
                  <a:lnTo>
                    <a:pt x="4255770" y="2559050"/>
                  </a:lnTo>
                  <a:lnTo>
                    <a:pt x="4274820" y="2559050"/>
                  </a:lnTo>
                  <a:cubicBezTo>
                    <a:pt x="4274820" y="2850261"/>
                    <a:pt x="4037965" y="3086100"/>
                    <a:pt x="3745992" y="3086100"/>
                  </a:cubicBezTo>
                  <a:lnTo>
                    <a:pt x="3745992" y="3067050"/>
                  </a:lnTo>
                  <a:lnTo>
                    <a:pt x="3745992" y="3086100"/>
                  </a:lnTo>
                  <a:lnTo>
                    <a:pt x="528828" y="3086100"/>
                  </a:lnTo>
                  <a:lnTo>
                    <a:pt x="528828" y="3067050"/>
                  </a:lnTo>
                  <a:lnTo>
                    <a:pt x="528828" y="3086100"/>
                  </a:lnTo>
                  <a:cubicBezTo>
                    <a:pt x="236855" y="3086100"/>
                    <a:pt x="0" y="2850134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683" y="3048000"/>
                    <a:pt x="528828" y="3048000"/>
                  </a:cubicBezTo>
                  <a:lnTo>
                    <a:pt x="3745992" y="3048000"/>
                  </a:lnTo>
                  <a:cubicBezTo>
                    <a:pt x="4017137" y="3048000"/>
                    <a:pt x="4236720" y="2829052"/>
                    <a:pt x="4236720" y="2559050"/>
                  </a:cubicBezTo>
                  <a:lnTo>
                    <a:pt x="4236720" y="527050"/>
                  </a:lnTo>
                  <a:cubicBezTo>
                    <a:pt x="4236720" y="257048"/>
                    <a:pt x="4017137" y="38100"/>
                    <a:pt x="3745992" y="38100"/>
                  </a:cubicBezTo>
                  <a:lnTo>
                    <a:pt x="528828" y="38100"/>
                  </a:lnTo>
                  <a:lnTo>
                    <a:pt x="528828" y="19050"/>
                  </a:lnTo>
                  <a:lnTo>
                    <a:pt x="528828" y="38100"/>
                  </a:lnTo>
                  <a:cubicBezTo>
                    <a:pt x="257683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4274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hablamos de casos personales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33688" y="6013152"/>
            <a:ext cx="3396615" cy="2314575"/>
            <a:chOff x="0" y="0"/>
            <a:chExt cx="4528820" cy="3086100"/>
          </a:xfrm>
        </p:grpSpPr>
        <p:sp>
          <p:nvSpPr>
            <p:cNvPr id="16" name="Freeform 16"/>
            <p:cNvSpPr/>
            <p:nvPr/>
          </p:nvSpPr>
          <p:spPr>
            <a:xfrm>
              <a:off x="19050" y="19050"/>
              <a:ext cx="4490720" cy="3048000"/>
            </a:xfrm>
            <a:custGeom>
              <a:avLst/>
              <a:gdLst/>
              <a:ahLst/>
              <a:cxnLst/>
              <a:rect l="l" t="t" r="r" b="b"/>
              <a:pathLst>
                <a:path w="4490720" h="3048000">
                  <a:moveTo>
                    <a:pt x="0" y="508000"/>
                  </a:moveTo>
                  <a:cubicBezTo>
                    <a:pt x="0" y="227457"/>
                    <a:pt x="228346" y="0"/>
                    <a:pt x="510032" y="0"/>
                  </a:cubicBezTo>
                  <a:lnTo>
                    <a:pt x="3980688" y="0"/>
                  </a:lnTo>
                  <a:cubicBezTo>
                    <a:pt x="4262374" y="0"/>
                    <a:pt x="4490720" y="227457"/>
                    <a:pt x="4490720" y="508000"/>
                  </a:cubicBezTo>
                  <a:lnTo>
                    <a:pt x="4490720" y="2540000"/>
                  </a:lnTo>
                  <a:cubicBezTo>
                    <a:pt x="4490720" y="2820543"/>
                    <a:pt x="4262374" y="3048000"/>
                    <a:pt x="3980688" y="3048000"/>
                  </a:cubicBezTo>
                  <a:lnTo>
                    <a:pt x="510032" y="3048000"/>
                  </a:lnTo>
                  <a:cubicBezTo>
                    <a:pt x="228346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4528820" cy="3086100"/>
            </a:xfrm>
            <a:custGeom>
              <a:avLst/>
              <a:gdLst/>
              <a:ahLst/>
              <a:cxnLst/>
              <a:rect l="l" t="t" r="r" b="b"/>
              <a:pathLst>
                <a:path w="4528820" h="3086100">
                  <a:moveTo>
                    <a:pt x="0" y="527050"/>
                  </a:moveTo>
                  <a:cubicBezTo>
                    <a:pt x="0" y="235839"/>
                    <a:pt x="236982" y="0"/>
                    <a:pt x="529082" y="0"/>
                  </a:cubicBezTo>
                  <a:lnTo>
                    <a:pt x="3999738" y="0"/>
                  </a:lnTo>
                  <a:lnTo>
                    <a:pt x="3999738" y="19050"/>
                  </a:lnTo>
                  <a:lnTo>
                    <a:pt x="3999738" y="0"/>
                  </a:lnTo>
                  <a:cubicBezTo>
                    <a:pt x="4291838" y="0"/>
                    <a:pt x="4528820" y="235839"/>
                    <a:pt x="4528820" y="527050"/>
                  </a:cubicBezTo>
                  <a:lnTo>
                    <a:pt x="4509770" y="527050"/>
                  </a:lnTo>
                  <a:lnTo>
                    <a:pt x="4528820" y="527050"/>
                  </a:lnTo>
                  <a:lnTo>
                    <a:pt x="4528820" y="2559050"/>
                  </a:lnTo>
                  <a:lnTo>
                    <a:pt x="4509770" y="2559050"/>
                  </a:lnTo>
                  <a:lnTo>
                    <a:pt x="4528820" y="2559050"/>
                  </a:lnTo>
                  <a:cubicBezTo>
                    <a:pt x="4528820" y="2850261"/>
                    <a:pt x="4291838" y="3086100"/>
                    <a:pt x="3999738" y="3086100"/>
                  </a:cubicBezTo>
                  <a:lnTo>
                    <a:pt x="3999738" y="3067050"/>
                  </a:lnTo>
                  <a:lnTo>
                    <a:pt x="3999738" y="3086100"/>
                  </a:lnTo>
                  <a:lnTo>
                    <a:pt x="529082" y="3086100"/>
                  </a:lnTo>
                  <a:lnTo>
                    <a:pt x="529082" y="3067050"/>
                  </a:lnTo>
                  <a:lnTo>
                    <a:pt x="529082" y="3086100"/>
                  </a:lnTo>
                  <a:cubicBezTo>
                    <a:pt x="236982" y="3086100"/>
                    <a:pt x="0" y="2850261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810" y="3048000"/>
                    <a:pt x="529082" y="3048000"/>
                  </a:cubicBezTo>
                  <a:lnTo>
                    <a:pt x="3999738" y="3048000"/>
                  </a:lnTo>
                  <a:cubicBezTo>
                    <a:pt x="4271010" y="3048000"/>
                    <a:pt x="4490720" y="2829052"/>
                    <a:pt x="4490720" y="2559050"/>
                  </a:cubicBezTo>
                  <a:lnTo>
                    <a:pt x="4490720" y="527050"/>
                  </a:lnTo>
                  <a:cubicBezTo>
                    <a:pt x="4490720" y="257048"/>
                    <a:pt x="4271010" y="38100"/>
                    <a:pt x="399973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4528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respuestas incorrectas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59028" y="6013152"/>
            <a:ext cx="3396615" cy="2314575"/>
            <a:chOff x="0" y="0"/>
            <a:chExt cx="4528820" cy="3086100"/>
          </a:xfrm>
        </p:grpSpPr>
        <p:sp>
          <p:nvSpPr>
            <p:cNvPr id="20" name="Freeform 20"/>
            <p:cNvSpPr/>
            <p:nvPr/>
          </p:nvSpPr>
          <p:spPr>
            <a:xfrm>
              <a:off x="19050" y="19050"/>
              <a:ext cx="4490720" cy="3048000"/>
            </a:xfrm>
            <a:custGeom>
              <a:avLst/>
              <a:gdLst/>
              <a:ahLst/>
              <a:cxnLst/>
              <a:rect l="l" t="t" r="r" b="b"/>
              <a:pathLst>
                <a:path w="4490720" h="3048000">
                  <a:moveTo>
                    <a:pt x="0" y="508000"/>
                  </a:moveTo>
                  <a:cubicBezTo>
                    <a:pt x="0" y="227457"/>
                    <a:pt x="228346" y="0"/>
                    <a:pt x="510032" y="0"/>
                  </a:cubicBezTo>
                  <a:lnTo>
                    <a:pt x="3980688" y="0"/>
                  </a:lnTo>
                  <a:cubicBezTo>
                    <a:pt x="4262374" y="0"/>
                    <a:pt x="4490720" y="227457"/>
                    <a:pt x="4490720" y="508000"/>
                  </a:cubicBezTo>
                  <a:lnTo>
                    <a:pt x="4490720" y="2540000"/>
                  </a:lnTo>
                  <a:cubicBezTo>
                    <a:pt x="4490720" y="2820543"/>
                    <a:pt x="4262374" y="3048000"/>
                    <a:pt x="3980688" y="3048000"/>
                  </a:cubicBezTo>
                  <a:lnTo>
                    <a:pt x="510032" y="3048000"/>
                  </a:lnTo>
                  <a:cubicBezTo>
                    <a:pt x="228346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4528820" cy="3086100"/>
            </a:xfrm>
            <a:custGeom>
              <a:avLst/>
              <a:gdLst/>
              <a:ahLst/>
              <a:cxnLst/>
              <a:rect l="l" t="t" r="r" b="b"/>
              <a:pathLst>
                <a:path w="4528820" h="3086100">
                  <a:moveTo>
                    <a:pt x="0" y="527050"/>
                  </a:moveTo>
                  <a:cubicBezTo>
                    <a:pt x="0" y="235839"/>
                    <a:pt x="236982" y="0"/>
                    <a:pt x="529082" y="0"/>
                  </a:cubicBezTo>
                  <a:lnTo>
                    <a:pt x="3999738" y="0"/>
                  </a:lnTo>
                  <a:lnTo>
                    <a:pt x="3999738" y="19050"/>
                  </a:lnTo>
                  <a:lnTo>
                    <a:pt x="3999738" y="0"/>
                  </a:lnTo>
                  <a:cubicBezTo>
                    <a:pt x="4291838" y="0"/>
                    <a:pt x="4528820" y="235839"/>
                    <a:pt x="4528820" y="527050"/>
                  </a:cubicBezTo>
                  <a:lnTo>
                    <a:pt x="4509770" y="527050"/>
                  </a:lnTo>
                  <a:lnTo>
                    <a:pt x="4528820" y="527050"/>
                  </a:lnTo>
                  <a:lnTo>
                    <a:pt x="4528820" y="2559050"/>
                  </a:lnTo>
                  <a:lnTo>
                    <a:pt x="4509770" y="2559050"/>
                  </a:lnTo>
                  <a:lnTo>
                    <a:pt x="4528820" y="2559050"/>
                  </a:lnTo>
                  <a:cubicBezTo>
                    <a:pt x="4528820" y="2850261"/>
                    <a:pt x="4291838" y="3086100"/>
                    <a:pt x="3999738" y="3086100"/>
                  </a:cubicBezTo>
                  <a:lnTo>
                    <a:pt x="3999738" y="3067050"/>
                  </a:lnTo>
                  <a:lnTo>
                    <a:pt x="3999738" y="3086100"/>
                  </a:lnTo>
                  <a:lnTo>
                    <a:pt x="529082" y="3086100"/>
                  </a:lnTo>
                  <a:lnTo>
                    <a:pt x="529082" y="3067050"/>
                  </a:lnTo>
                  <a:lnTo>
                    <a:pt x="529082" y="3086100"/>
                  </a:lnTo>
                  <a:cubicBezTo>
                    <a:pt x="236982" y="3086100"/>
                    <a:pt x="0" y="2850261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810" y="3048000"/>
                    <a:pt x="529082" y="3048000"/>
                  </a:cubicBezTo>
                  <a:lnTo>
                    <a:pt x="3999738" y="3048000"/>
                  </a:lnTo>
                  <a:cubicBezTo>
                    <a:pt x="4271010" y="3048000"/>
                    <a:pt x="4490720" y="2829052"/>
                    <a:pt x="4490720" y="2559050"/>
                  </a:cubicBezTo>
                  <a:lnTo>
                    <a:pt x="4490720" y="527050"/>
                  </a:lnTo>
                  <a:cubicBezTo>
                    <a:pt x="4490720" y="257048"/>
                    <a:pt x="4271010" y="38100"/>
                    <a:pt x="399973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4528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uno participa como pueda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057698" y="6013152"/>
            <a:ext cx="3396615" cy="2314575"/>
            <a:chOff x="0" y="0"/>
            <a:chExt cx="4528820" cy="3086100"/>
          </a:xfrm>
        </p:grpSpPr>
        <p:sp>
          <p:nvSpPr>
            <p:cNvPr id="24" name="Freeform 24"/>
            <p:cNvSpPr/>
            <p:nvPr/>
          </p:nvSpPr>
          <p:spPr>
            <a:xfrm>
              <a:off x="19050" y="19050"/>
              <a:ext cx="4490720" cy="3048000"/>
            </a:xfrm>
            <a:custGeom>
              <a:avLst/>
              <a:gdLst/>
              <a:ahLst/>
              <a:cxnLst/>
              <a:rect l="l" t="t" r="r" b="b"/>
              <a:pathLst>
                <a:path w="4490720" h="3048000">
                  <a:moveTo>
                    <a:pt x="0" y="508000"/>
                  </a:moveTo>
                  <a:cubicBezTo>
                    <a:pt x="0" y="227457"/>
                    <a:pt x="228346" y="0"/>
                    <a:pt x="510032" y="0"/>
                  </a:cubicBezTo>
                  <a:lnTo>
                    <a:pt x="3980688" y="0"/>
                  </a:lnTo>
                  <a:cubicBezTo>
                    <a:pt x="4262374" y="0"/>
                    <a:pt x="4490720" y="227457"/>
                    <a:pt x="4490720" y="508000"/>
                  </a:cubicBezTo>
                  <a:lnTo>
                    <a:pt x="4490720" y="2540000"/>
                  </a:lnTo>
                  <a:cubicBezTo>
                    <a:pt x="4490720" y="2820543"/>
                    <a:pt x="4262374" y="3048000"/>
                    <a:pt x="3980688" y="3048000"/>
                  </a:cubicBezTo>
                  <a:lnTo>
                    <a:pt x="510032" y="3048000"/>
                  </a:lnTo>
                  <a:cubicBezTo>
                    <a:pt x="228346" y="3048000"/>
                    <a:pt x="0" y="2820543"/>
                    <a:pt x="0" y="254000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0"/>
              <a:ext cx="4528820" cy="3086100"/>
            </a:xfrm>
            <a:custGeom>
              <a:avLst/>
              <a:gdLst/>
              <a:ahLst/>
              <a:cxnLst/>
              <a:rect l="l" t="t" r="r" b="b"/>
              <a:pathLst>
                <a:path w="4528820" h="3086100">
                  <a:moveTo>
                    <a:pt x="0" y="527050"/>
                  </a:moveTo>
                  <a:cubicBezTo>
                    <a:pt x="0" y="235839"/>
                    <a:pt x="236982" y="0"/>
                    <a:pt x="529082" y="0"/>
                  </a:cubicBezTo>
                  <a:lnTo>
                    <a:pt x="3999738" y="0"/>
                  </a:lnTo>
                  <a:lnTo>
                    <a:pt x="3999738" y="19050"/>
                  </a:lnTo>
                  <a:lnTo>
                    <a:pt x="3999738" y="0"/>
                  </a:lnTo>
                  <a:cubicBezTo>
                    <a:pt x="4291838" y="0"/>
                    <a:pt x="4528820" y="235839"/>
                    <a:pt x="4528820" y="527050"/>
                  </a:cubicBezTo>
                  <a:lnTo>
                    <a:pt x="4509770" y="527050"/>
                  </a:lnTo>
                  <a:lnTo>
                    <a:pt x="4528820" y="527050"/>
                  </a:lnTo>
                  <a:lnTo>
                    <a:pt x="4528820" y="2559050"/>
                  </a:lnTo>
                  <a:lnTo>
                    <a:pt x="4509770" y="2559050"/>
                  </a:lnTo>
                  <a:lnTo>
                    <a:pt x="4528820" y="2559050"/>
                  </a:lnTo>
                  <a:cubicBezTo>
                    <a:pt x="4528820" y="2850261"/>
                    <a:pt x="4291838" y="3086100"/>
                    <a:pt x="3999738" y="3086100"/>
                  </a:cubicBezTo>
                  <a:lnTo>
                    <a:pt x="3999738" y="3067050"/>
                  </a:lnTo>
                  <a:lnTo>
                    <a:pt x="3999738" y="3086100"/>
                  </a:lnTo>
                  <a:lnTo>
                    <a:pt x="529082" y="3086100"/>
                  </a:lnTo>
                  <a:lnTo>
                    <a:pt x="529082" y="3067050"/>
                  </a:lnTo>
                  <a:lnTo>
                    <a:pt x="529082" y="3086100"/>
                  </a:lnTo>
                  <a:cubicBezTo>
                    <a:pt x="236982" y="3086100"/>
                    <a:pt x="0" y="2850261"/>
                    <a:pt x="0" y="2559050"/>
                  </a:cubicBezTo>
                  <a:lnTo>
                    <a:pt x="0" y="527050"/>
                  </a:lnTo>
                  <a:lnTo>
                    <a:pt x="19050" y="527050"/>
                  </a:lnTo>
                  <a:lnTo>
                    <a:pt x="0" y="527050"/>
                  </a:lnTo>
                  <a:moveTo>
                    <a:pt x="38100" y="527050"/>
                  </a:moveTo>
                  <a:lnTo>
                    <a:pt x="38100" y="2559050"/>
                  </a:lnTo>
                  <a:lnTo>
                    <a:pt x="19050" y="2559050"/>
                  </a:lnTo>
                  <a:lnTo>
                    <a:pt x="38100" y="2559050"/>
                  </a:lnTo>
                  <a:cubicBezTo>
                    <a:pt x="38100" y="2829052"/>
                    <a:pt x="257810" y="3048000"/>
                    <a:pt x="529082" y="3048000"/>
                  </a:cubicBezTo>
                  <a:lnTo>
                    <a:pt x="3999738" y="3048000"/>
                  </a:lnTo>
                  <a:cubicBezTo>
                    <a:pt x="4271010" y="3048000"/>
                    <a:pt x="4490720" y="2829052"/>
                    <a:pt x="4490720" y="2559050"/>
                  </a:cubicBezTo>
                  <a:lnTo>
                    <a:pt x="4490720" y="527050"/>
                  </a:lnTo>
                  <a:cubicBezTo>
                    <a:pt x="4490720" y="257048"/>
                    <a:pt x="4271010" y="38100"/>
                    <a:pt x="399973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7048"/>
                    <a:pt x="38100" y="52705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4528820" cy="3114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Este es un espacio seguro para aprender juntos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862502" y="1849088"/>
            <a:ext cx="895161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Descubrir los derechos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90211"/>
            <a:ext cx="4320540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2240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Imagen oculta y lectura crítica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567935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Imagen grande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443185"/>
            <a:ext cx="592836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Observaremos una imagen y describiremos lo que ocurre en ella.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Identificaremos si hay algún derecho relacionado.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8559622" y="3924719"/>
            <a:ext cx="4338685" cy="5218452"/>
            <a:chOff x="0" y="0"/>
            <a:chExt cx="5784914" cy="6957936"/>
          </a:xfrm>
        </p:grpSpPr>
        <p:sp>
          <p:nvSpPr>
            <p:cNvPr id="5" name="Freeform 5" descr="A group of children holding signs  AI-generated content may be incorrect."/>
            <p:cNvSpPr/>
            <p:nvPr/>
          </p:nvSpPr>
          <p:spPr>
            <a:xfrm>
              <a:off x="0" y="0"/>
              <a:ext cx="5784850" cy="6957949"/>
            </a:xfrm>
            <a:custGeom>
              <a:avLst/>
              <a:gdLst/>
              <a:ahLst/>
              <a:cxnLst/>
              <a:rect l="l" t="t" r="r" b="b"/>
              <a:pathLst>
                <a:path w="5784850" h="6957949">
                  <a:moveTo>
                    <a:pt x="0" y="0"/>
                  </a:moveTo>
                  <a:lnTo>
                    <a:pt x="5784850" y="0"/>
                  </a:lnTo>
                  <a:lnTo>
                    <a:pt x="5784850" y="6957949"/>
                  </a:lnTo>
                  <a:lnTo>
                    <a:pt x="0" y="6957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174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06085" y="1508341"/>
            <a:ext cx="4500572" cy="5608320"/>
            <a:chOff x="0" y="0"/>
            <a:chExt cx="6000763" cy="7477760"/>
          </a:xfrm>
        </p:grpSpPr>
        <p:sp>
          <p:nvSpPr>
            <p:cNvPr id="7" name="Freeform 7" descr="A screenshot of a cell phone  AI-generated content may be incorrect."/>
            <p:cNvSpPr/>
            <p:nvPr/>
          </p:nvSpPr>
          <p:spPr>
            <a:xfrm>
              <a:off x="0" y="0"/>
              <a:ext cx="6000750" cy="7477760"/>
            </a:xfrm>
            <a:custGeom>
              <a:avLst/>
              <a:gdLst/>
              <a:ahLst/>
              <a:cxnLst/>
              <a:rect l="l" t="t" r="r" b="b"/>
              <a:pathLst>
                <a:path w="6000750" h="7477760">
                  <a:moveTo>
                    <a:pt x="0" y="0"/>
                  </a:moveTo>
                  <a:lnTo>
                    <a:pt x="6000750" y="0"/>
                  </a:lnTo>
                  <a:lnTo>
                    <a:pt x="6000750" y="7477760"/>
                  </a:lnTo>
                  <a:lnTo>
                    <a:pt x="0" y="7477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3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523795" y="213360"/>
            <a:ext cx="4428382" cy="5608320"/>
            <a:chOff x="0" y="0"/>
            <a:chExt cx="5904509" cy="7477760"/>
          </a:xfrm>
        </p:grpSpPr>
        <p:sp>
          <p:nvSpPr>
            <p:cNvPr id="9" name="Freeform 9" descr="A screenshot of a phone  AI-generated content may be incorrect."/>
            <p:cNvSpPr/>
            <p:nvPr/>
          </p:nvSpPr>
          <p:spPr>
            <a:xfrm>
              <a:off x="0" y="0"/>
              <a:ext cx="5904484" cy="7477760"/>
            </a:xfrm>
            <a:custGeom>
              <a:avLst/>
              <a:gdLst/>
              <a:ahLst/>
              <a:cxnLst/>
              <a:rect l="l" t="t" r="r" b="b"/>
              <a:pathLst>
                <a:path w="5904484" h="7477760">
                  <a:moveTo>
                    <a:pt x="0" y="0"/>
                  </a:moveTo>
                  <a:lnTo>
                    <a:pt x="5904484" y="0"/>
                  </a:lnTo>
                  <a:lnTo>
                    <a:pt x="5904484" y="7477760"/>
                  </a:lnTo>
                  <a:lnTo>
                    <a:pt x="0" y="7477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16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83080" y="1063342"/>
            <a:ext cx="133807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 guía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382000" y="-737349"/>
            <a:ext cx="8915400" cy="10723207"/>
            <a:chOff x="0" y="0"/>
            <a:chExt cx="11887200" cy="14297609"/>
          </a:xfrm>
        </p:grpSpPr>
        <p:sp>
          <p:nvSpPr>
            <p:cNvPr id="4" name="Freeform 4" descr="A group of children holding signs  AI-generated content may be incorrect."/>
            <p:cNvSpPr/>
            <p:nvPr/>
          </p:nvSpPr>
          <p:spPr>
            <a:xfrm>
              <a:off x="0" y="0"/>
              <a:ext cx="11887200" cy="14297661"/>
            </a:xfrm>
            <a:custGeom>
              <a:avLst/>
              <a:gdLst/>
              <a:ahLst/>
              <a:cxnLst/>
              <a:rect l="l" t="t" r="r" b="b"/>
              <a:pathLst>
                <a:path w="11887200" h="14297661">
                  <a:moveTo>
                    <a:pt x="0" y="0"/>
                  </a:moveTo>
                  <a:lnTo>
                    <a:pt x="11887200" y="0"/>
                  </a:lnTo>
                  <a:lnTo>
                    <a:pt x="11887200" y="14297661"/>
                  </a:lnTo>
                  <a:lnTo>
                    <a:pt x="0" y="14297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739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52645" y="2476013"/>
            <a:ext cx="6556067" cy="723900"/>
            <a:chOff x="0" y="0"/>
            <a:chExt cx="8741423" cy="965200"/>
          </a:xfrm>
        </p:grpSpPr>
        <p:sp>
          <p:nvSpPr>
            <p:cNvPr id="6" name="TextBox 6"/>
            <p:cNvSpPr txBox="1"/>
            <p:nvPr/>
          </p:nvSpPr>
          <p:spPr>
            <a:xfrm>
              <a:off x="1162063" y="203143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ves en la imagen?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93213" y="3666874"/>
            <a:ext cx="6493579" cy="723900"/>
            <a:chOff x="0" y="0"/>
            <a:chExt cx="8658106" cy="965200"/>
          </a:xfrm>
        </p:grpSpPr>
        <p:sp>
          <p:nvSpPr>
            <p:cNvPr id="9" name="TextBox 9"/>
            <p:cNvSpPr txBox="1"/>
            <p:nvPr/>
          </p:nvSpPr>
          <p:spPr>
            <a:xfrm>
              <a:off x="1241306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sienten las personas?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82845" y="4857734"/>
            <a:ext cx="6503948" cy="723900"/>
            <a:chOff x="0" y="0"/>
            <a:chExt cx="8671930" cy="965200"/>
          </a:xfrm>
        </p:grpSpPr>
        <p:sp>
          <p:nvSpPr>
            <p:cNvPr id="12" name="TextBox 12"/>
            <p:cNvSpPr txBox="1"/>
            <p:nvPr/>
          </p:nvSpPr>
          <p:spPr>
            <a:xfrm>
              <a:off x="1255130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necesitan?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282845" y="6048595"/>
            <a:ext cx="6525875" cy="723900"/>
            <a:chOff x="0" y="0"/>
            <a:chExt cx="8701167" cy="965200"/>
          </a:xfrm>
        </p:grpSpPr>
        <p:sp>
          <p:nvSpPr>
            <p:cNvPr id="15" name="TextBox 15"/>
            <p:cNvSpPr txBox="1"/>
            <p:nvPr/>
          </p:nvSpPr>
          <p:spPr>
            <a:xfrm>
              <a:off x="1284367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mejorar la situación?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54480" y="8168840"/>
            <a:ext cx="7376160" cy="90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Solo hablamos de lo que vemos en la imagen, no de experiencias personales.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71600" y="1063342"/>
            <a:ext cx="133807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 guía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102445" y="2286695"/>
            <a:ext cx="6538635" cy="723900"/>
            <a:chOff x="0" y="0"/>
            <a:chExt cx="8718180" cy="965200"/>
          </a:xfrm>
        </p:grpSpPr>
        <p:sp>
          <p:nvSpPr>
            <p:cNvPr id="4" name="TextBox 4"/>
            <p:cNvSpPr txBox="1"/>
            <p:nvPr/>
          </p:nvSpPr>
          <p:spPr>
            <a:xfrm>
              <a:off x="1138820" y="170136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ves en la imagen?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83581" y="3725408"/>
            <a:ext cx="6535579" cy="723900"/>
            <a:chOff x="0" y="0"/>
            <a:chExt cx="8714105" cy="965200"/>
          </a:xfrm>
        </p:grpSpPr>
        <p:sp>
          <p:nvSpPr>
            <p:cNvPr id="7" name="TextBox 7"/>
            <p:cNvSpPr txBox="1"/>
            <p:nvPr/>
          </p:nvSpPr>
          <p:spPr>
            <a:xfrm>
              <a:off x="1297305" y="190456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sienten las personas?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62845" y="5164122"/>
            <a:ext cx="6556315" cy="723900"/>
            <a:chOff x="0" y="0"/>
            <a:chExt cx="8741754" cy="965200"/>
          </a:xfrm>
        </p:grpSpPr>
        <p:sp>
          <p:nvSpPr>
            <p:cNvPr id="10" name="TextBox 10"/>
            <p:cNvSpPr txBox="1"/>
            <p:nvPr/>
          </p:nvSpPr>
          <p:spPr>
            <a:xfrm>
              <a:off x="1324954" y="190456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necesitan?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18990" y="6602835"/>
            <a:ext cx="6600170" cy="723900"/>
            <a:chOff x="0" y="0"/>
            <a:chExt cx="8800227" cy="965200"/>
          </a:xfrm>
        </p:grpSpPr>
        <p:sp>
          <p:nvSpPr>
            <p:cNvPr id="13" name="TextBox 13"/>
            <p:cNvSpPr txBox="1"/>
            <p:nvPr/>
          </p:nvSpPr>
          <p:spPr>
            <a:xfrm>
              <a:off x="1383427" y="190443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mejorar la situación?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43000" y="8168840"/>
            <a:ext cx="7376160" cy="90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Solo hablamos de lo que vemos en la imagen, no de experiencias personales.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473440" y="-169955"/>
            <a:ext cx="8823960" cy="10995841"/>
            <a:chOff x="0" y="0"/>
            <a:chExt cx="11765280" cy="14661121"/>
          </a:xfrm>
        </p:grpSpPr>
        <p:sp>
          <p:nvSpPr>
            <p:cNvPr id="17" name="Freeform 17" descr="A screenshot of a cell phone  AI-generated content may be incorrect."/>
            <p:cNvSpPr/>
            <p:nvPr/>
          </p:nvSpPr>
          <p:spPr>
            <a:xfrm>
              <a:off x="0" y="0"/>
              <a:ext cx="11765280" cy="14661135"/>
            </a:xfrm>
            <a:custGeom>
              <a:avLst/>
              <a:gdLst/>
              <a:ahLst/>
              <a:cxnLst/>
              <a:rect l="l" t="t" r="r" b="b"/>
              <a:pathLst>
                <a:path w="11765280" h="14661135">
                  <a:moveTo>
                    <a:pt x="0" y="0"/>
                  </a:moveTo>
                  <a:lnTo>
                    <a:pt x="11765280" y="0"/>
                  </a:lnTo>
                  <a:lnTo>
                    <a:pt x="11765280" y="14661135"/>
                  </a:lnTo>
                  <a:lnTo>
                    <a:pt x="0" y="14661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33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1596104"/>
            <a:ext cx="133807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 guía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54820" y="2925441"/>
            <a:ext cx="6586260" cy="723900"/>
            <a:chOff x="0" y="0"/>
            <a:chExt cx="8781680" cy="965200"/>
          </a:xfrm>
        </p:grpSpPr>
        <p:sp>
          <p:nvSpPr>
            <p:cNvPr id="4" name="TextBox 4"/>
            <p:cNvSpPr txBox="1"/>
            <p:nvPr/>
          </p:nvSpPr>
          <p:spPr>
            <a:xfrm>
              <a:off x="1202320" y="250825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ves en la imagen?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35956" y="4162847"/>
            <a:ext cx="6583204" cy="723900"/>
            <a:chOff x="0" y="0"/>
            <a:chExt cx="8777605" cy="965200"/>
          </a:xfrm>
        </p:grpSpPr>
        <p:sp>
          <p:nvSpPr>
            <p:cNvPr id="7" name="TextBox 7"/>
            <p:cNvSpPr txBox="1"/>
            <p:nvPr/>
          </p:nvSpPr>
          <p:spPr>
            <a:xfrm>
              <a:off x="1360805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sienten las personas?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15220" y="5400253"/>
            <a:ext cx="6603940" cy="723900"/>
            <a:chOff x="0" y="0"/>
            <a:chExt cx="8805254" cy="965200"/>
          </a:xfrm>
        </p:grpSpPr>
        <p:sp>
          <p:nvSpPr>
            <p:cNvPr id="10" name="TextBox 10"/>
            <p:cNvSpPr txBox="1"/>
            <p:nvPr/>
          </p:nvSpPr>
          <p:spPr>
            <a:xfrm>
              <a:off x="1388454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crees que necesitan?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71365" y="6637659"/>
            <a:ext cx="6647795" cy="723900"/>
            <a:chOff x="0" y="0"/>
            <a:chExt cx="8863727" cy="965200"/>
          </a:xfrm>
        </p:grpSpPr>
        <p:sp>
          <p:nvSpPr>
            <p:cNvPr id="13" name="TextBox 13"/>
            <p:cNvSpPr txBox="1"/>
            <p:nvPr/>
          </p:nvSpPr>
          <p:spPr>
            <a:xfrm>
              <a:off x="1446927" y="250825"/>
              <a:ext cx="741680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podría mejorar la situación?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080294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43000" y="8168840"/>
            <a:ext cx="7376160" cy="90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Solo hablamos de lo que vemos en la imagen, no de experiencias personales.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435883" y="-531485"/>
            <a:ext cx="8800557" cy="11145450"/>
            <a:chOff x="0" y="0"/>
            <a:chExt cx="11734076" cy="14860600"/>
          </a:xfrm>
        </p:grpSpPr>
        <p:sp>
          <p:nvSpPr>
            <p:cNvPr id="17" name="Freeform 17" descr="A screenshot of a phone  AI-generated content may be incorrect."/>
            <p:cNvSpPr/>
            <p:nvPr/>
          </p:nvSpPr>
          <p:spPr>
            <a:xfrm>
              <a:off x="0" y="0"/>
              <a:ext cx="11734038" cy="14860651"/>
            </a:xfrm>
            <a:custGeom>
              <a:avLst/>
              <a:gdLst/>
              <a:ahLst/>
              <a:cxnLst/>
              <a:rect l="l" t="t" r="r" b="b"/>
              <a:pathLst>
                <a:path w="11734038" h="14860651">
                  <a:moveTo>
                    <a:pt x="0" y="0"/>
                  </a:moveTo>
                  <a:lnTo>
                    <a:pt x="11734038" y="0"/>
                  </a:lnTo>
                  <a:lnTo>
                    <a:pt x="11734038" y="14860651"/>
                  </a:lnTo>
                  <a:lnTo>
                    <a:pt x="0" y="14860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16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3743396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46055" y="6883543"/>
            <a:ext cx="759589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son los derechos?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57008" y="1700765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68392" y="1700765"/>
            <a:ext cx="59283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Hablaremos sobre qué significa tener derechos y por qué existen.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362591" y="4752577"/>
            <a:ext cx="13562819" cy="5534423"/>
            <a:chOff x="0" y="0"/>
            <a:chExt cx="18083759" cy="7379231"/>
          </a:xfrm>
        </p:grpSpPr>
        <p:sp>
          <p:nvSpPr>
            <p:cNvPr id="5" name="Freeform 5" descr="A group of children sitting around a table drawing  AI-generated content may be incorrect."/>
            <p:cNvSpPr/>
            <p:nvPr/>
          </p:nvSpPr>
          <p:spPr>
            <a:xfrm>
              <a:off x="0" y="0"/>
              <a:ext cx="18083785" cy="7379231"/>
            </a:xfrm>
            <a:custGeom>
              <a:avLst/>
              <a:gdLst/>
              <a:ahLst/>
              <a:cxnLst/>
              <a:rect l="l" t="t" r="r" b="b"/>
              <a:pathLst>
                <a:path w="18083785" h="7379231">
                  <a:moveTo>
                    <a:pt x="0" y="0"/>
                  </a:moveTo>
                  <a:lnTo>
                    <a:pt x="18083785" y="0"/>
                  </a:lnTo>
                  <a:lnTo>
                    <a:pt x="18083785" y="7379231"/>
                  </a:lnTo>
                  <a:lnTo>
                    <a:pt x="0" y="7379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2936" b="-4293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25253" y="1326832"/>
            <a:ext cx="10437495" cy="1522095"/>
            <a:chOff x="0" y="0"/>
            <a:chExt cx="13916660" cy="20294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13878561" cy="1991360"/>
            </a:xfrm>
            <a:custGeom>
              <a:avLst/>
              <a:gdLst/>
              <a:ahLst/>
              <a:cxnLst/>
              <a:rect l="l" t="t" r="r" b="b"/>
              <a:pathLst>
                <a:path w="13878561" h="1991360">
                  <a:moveTo>
                    <a:pt x="0" y="331851"/>
                  </a:moveTo>
                  <a:cubicBezTo>
                    <a:pt x="0" y="148590"/>
                    <a:pt x="151003" y="0"/>
                    <a:pt x="337312" y="0"/>
                  </a:cubicBezTo>
                  <a:lnTo>
                    <a:pt x="13541248" y="0"/>
                  </a:lnTo>
                  <a:cubicBezTo>
                    <a:pt x="13727557" y="0"/>
                    <a:pt x="13878561" y="148590"/>
                    <a:pt x="13878561" y="331851"/>
                  </a:cubicBezTo>
                  <a:lnTo>
                    <a:pt x="13878561" y="1659509"/>
                  </a:lnTo>
                  <a:cubicBezTo>
                    <a:pt x="13878561" y="1842770"/>
                    <a:pt x="13727557" y="1991360"/>
                    <a:pt x="13541248" y="1991360"/>
                  </a:cubicBezTo>
                  <a:lnTo>
                    <a:pt x="337312" y="1991360"/>
                  </a:lnTo>
                  <a:cubicBezTo>
                    <a:pt x="151003" y="1991360"/>
                    <a:pt x="0" y="1842770"/>
                    <a:pt x="0" y="165950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13916661" cy="2029460"/>
            </a:xfrm>
            <a:custGeom>
              <a:avLst/>
              <a:gdLst/>
              <a:ahLst/>
              <a:cxnLst/>
              <a:rect l="l" t="t" r="r" b="b"/>
              <a:pathLst>
                <a:path w="13916661" h="2029460">
                  <a:moveTo>
                    <a:pt x="0" y="350901"/>
                  </a:moveTo>
                  <a:cubicBezTo>
                    <a:pt x="0" y="156845"/>
                    <a:pt x="159893" y="0"/>
                    <a:pt x="356362" y="0"/>
                  </a:cubicBezTo>
                  <a:lnTo>
                    <a:pt x="13560298" y="0"/>
                  </a:lnTo>
                  <a:lnTo>
                    <a:pt x="13560298" y="19050"/>
                  </a:lnTo>
                  <a:lnTo>
                    <a:pt x="13560298" y="0"/>
                  </a:lnTo>
                  <a:cubicBezTo>
                    <a:pt x="13756767" y="0"/>
                    <a:pt x="13916661" y="156845"/>
                    <a:pt x="13916661" y="350901"/>
                  </a:cubicBezTo>
                  <a:lnTo>
                    <a:pt x="13897611" y="350901"/>
                  </a:lnTo>
                  <a:lnTo>
                    <a:pt x="13916661" y="350901"/>
                  </a:lnTo>
                  <a:lnTo>
                    <a:pt x="13916661" y="1678559"/>
                  </a:lnTo>
                  <a:lnTo>
                    <a:pt x="13897611" y="1678559"/>
                  </a:lnTo>
                  <a:lnTo>
                    <a:pt x="13916661" y="1678559"/>
                  </a:lnTo>
                  <a:cubicBezTo>
                    <a:pt x="13916661" y="1872615"/>
                    <a:pt x="13756767" y="2029460"/>
                    <a:pt x="13560298" y="2029460"/>
                  </a:cubicBezTo>
                  <a:lnTo>
                    <a:pt x="13560298" y="2010410"/>
                  </a:lnTo>
                  <a:lnTo>
                    <a:pt x="13560298" y="2029460"/>
                  </a:lnTo>
                  <a:lnTo>
                    <a:pt x="356362" y="2029460"/>
                  </a:lnTo>
                  <a:lnTo>
                    <a:pt x="356362" y="2010410"/>
                  </a:lnTo>
                  <a:lnTo>
                    <a:pt x="356362" y="2029460"/>
                  </a:lnTo>
                  <a:cubicBezTo>
                    <a:pt x="159893" y="2029460"/>
                    <a:pt x="0" y="1872615"/>
                    <a:pt x="0" y="1678559"/>
                  </a:cubicBezTo>
                  <a:lnTo>
                    <a:pt x="0" y="350901"/>
                  </a:lnTo>
                  <a:lnTo>
                    <a:pt x="19050" y="350901"/>
                  </a:lnTo>
                  <a:lnTo>
                    <a:pt x="0" y="350901"/>
                  </a:lnTo>
                  <a:moveTo>
                    <a:pt x="38100" y="350901"/>
                  </a:moveTo>
                  <a:lnTo>
                    <a:pt x="38100" y="1678559"/>
                  </a:lnTo>
                  <a:lnTo>
                    <a:pt x="19050" y="1678559"/>
                  </a:lnTo>
                  <a:lnTo>
                    <a:pt x="38100" y="1678559"/>
                  </a:lnTo>
                  <a:cubicBezTo>
                    <a:pt x="38100" y="1851025"/>
                    <a:pt x="180340" y="1991360"/>
                    <a:pt x="356362" y="1991360"/>
                  </a:cubicBezTo>
                  <a:lnTo>
                    <a:pt x="13560298" y="1991360"/>
                  </a:lnTo>
                  <a:cubicBezTo>
                    <a:pt x="13736320" y="1991360"/>
                    <a:pt x="13878561" y="1851025"/>
                    <a:pt x="13878561" y="1678559"/>
                  </a:cubicBezTo>
                  <a:lnTo>
                    <a:pt x="13878561" y="350901"/>
                  </a:lnTo>
                  <a:cubicBezTo>
                    <a:pt x="13878561" y="178435"/>
                    <a:pt x="13736320" y="38100"/>
                    <a:pt x="13560298" y="38100"/>
                  </a:cubicBezTo>
                  <a:lnTo>
                    <a:pt x="356362" y="38100"/>
                  </a:lnTo>
                  <a:lnTo>
                    <a:pt x="356362" y="19050"/>
                  </a:lnTo>
                  <a:lnTo>
                    <a:pt x="356362" y="38100"/>
                  </a:lnTo>
                  <a:cubicBezTo>
                    <a:pt x="180340" y="38100"/>
                    <a:pt x="38100" y="178435"/>
                    <a:pt x="38100" y="35090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16660" cy="2058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necesita cualquier niño para crecer bien?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25253" y="4070033"/>
            <a:ext cx="10437495" cy="1522095"/>
            <a:chOff x="0" y="0"/>
            <a:chExt cx="13916660" cy="2029460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13878561" cy="1991360"/>
            </a:xfrm>
            <a:custGeom>
              <a:avLst/>
              <a:gdLst/>
              <a:ahLst/>
              <a:cxnLst/>
              <a:rect l="l" t="t" r="r" b="b"/>
              <a:pathLst>
                <a:path w="13878561" h="1991360">
                  <a:moveTo>
                    <a:pt x="0" y="331851"/>
                  </a:moveTo>
                  <a:cubicBezTo>
                    <a:pt x="0" y="148590"/>
                    <a:pt x="151003" y="0"/>
                    <a:pt x="337312" y="0"/>
                  </a:cubicBezTo>
                  <a:lnTo>
                    <a:pt x="13541248" y="0"/>
                  </a:lnTo>
                  <a:cubicBezTo>
                    <a:pt x="13727557" y="0"/>
                    <a:pt x="13878561" y="148590"/>
                    <a:pt x="13878561" y="331851"/>
                  </a:cubicBezTo>
                  <a:lnTo>
                    <a:pt x="13878561" y="1659509"/>
                  </a:lnTo>
                  <a:cubicBezTo>
                    <a:pt x="13878561" y="1842770"/>
                    <a:pt x="13727557" y="1991360"/>
                    <a:pt x="13541248" y="1991360"/>
                  </a:cubicBezTo>
                  <a:lnTo>
                    <a:pt x="337312" y="1991360"/>
                  </a:lnTo>
                  <a:cubicBezTo>
                    <a:pt x="151003" y="1991360"/>
                    <a:pt x="0" y="1842770"/>
                    <a:pt x="0" y="165950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13916661" cy="2029460"/>
            </a:xfrm>
            <a:custGeom>
              <a:avLst/>
              <a:gdLst/>
              <a:ahLst/>
              <a:cxnLst/>
              <a:rect l="l" t="t" r="r" b="b"/>
              <a:pathLst>
                <a:path w="13916661" h="2029460">
                  <a:moveTo>
                    <a:pt x="0" y="350901"/>
                  </a:moveTo>
                  <a:cubicBezTo>
                    <a:pt x="0" y="156845"/>
                    <a:pt x="159893" y="0"/>
                    <a:pt x="356362" y="0"/>
                  </a:cubicBezTo>
                  <a:lnTo>
                    <a:pt x="13560298" y="0"/>
                  </a:lnTo>
                  <a:lnTo>
                    <a:pt x="13560298" y="19050"/>
                  </a:lnTo>
                  <a:lnTo>
                    <a:pt x="13560298" y="0"/>
                  </a:lnTo>
                  <a:cubicBezTo>
                    <a:pt x="13756767" y="0"/>
                    <a:pt x="13916661" y="156845"/>
                    <a:pt x="13916661" y="350901"/>
                  </a:cubicBezTo>
                  <a:lnTo>
                    <a:pt x="13897611" y="350901"/>
                  </a:lnTo>
                  <a:lnTo>
                    <a:pt x="13916661" y="350901"/>
                  </a:lnTo>
                  <a:lnTo>
                    <a:pt x="13916661" y="1678559"/>
                  </a:lnTo>
                  <a:lnTo>
                    <a:pt x="13897611" y="1678559"/>
                  </a:lnTo>
                  <a:lnTo>
                    <a:pt x="13916661" y="1678559"/>
                  </a:lnTo>
                  <a:cubicBezTo>
                    <a:pt x="13916661" y="1872615"/>
                    <a:pt x="13756767" y="2029460"/>
                    <a:pt x="13560298" y="2029460"/>
                  </a:cubicBezTo>
                  <a:lnTo>
                    <a:pt x="13560298" y="2010410"/>
                  </a:lnTo>
                  <a:lnTo>
                    <a:pt x="13560298" y="2029460"/>
                  </a:lnTo>
                  <a:lnTo>
                    <a:pt x="356362" y="2029460"/>
                  </a:lnTo>
                  <a:lnTo>
                    <a:pt x="356362" y="2010410"/>
                  </a:lnTo>
                  <a:lnTo>
                    <a:pt x="356362" y="2029460"/>
                  </a:lnTo>
                  <a:cubicBezTo>
                    <a:pt x="159893" y="2029460"/>
                    <a:pt x="0" y="1872615"/>
                    <a:pt x="0" y="1678559"/>
                  </a:cubicBezTo>
                  <a:lnTo>
                    <a:pt x="0" y="350901"/>
                  </a:lnTo>
                  <a:lnTo>
                    <a:pt x="19050" y="350901"/>
                  </a:lnTo>
                  <a:lnTo>
                    <a:pt x="0" y="350901"/>
                  </a:lnTo>
                  <a:moveTo>
                    <a:pt x="38100" y="350901"/>
                  </a:moveTo>
                  <a:lnTo>
                    <a:pt x="38100" y="1678559"/>
                  </a:lnTo>
                  <a:lnTo>
                    <a:pt x="19050" y="1678559"/>
                  </a:lnTo>
                  <a:lnTo>
                    <a:pt x="38100" y="1678559"/>
                  </a:lnTo>
                  <a:cubicBezTo>
                    <a:pt x="38100" y="1851025"/>
                    <a:pt x="180340" y="1991360"/>
                    <a:pt x="356362" y="1991360"/>
                  </a:cubicBezTo>
                  <a:lnTo>
                    <a:pt x="13560298" y="1991360"/>
                  </a:lnTo>
                  <a:cubicBezTo>
                    <a:pt x="13736320" y="1991360"/>
                    <a:pt x="13878561" y="1851025"/>
                    <a:pt x="13878561" y="1678559"/>
                  </a:cubicBezTo>
                  <a:lnTo>
                    <a:pt x="13878561" y="350901"/>
                  </a:lnTo>
                  <a:cubicBezTo>
                    <a:pt x="13878561" y="178435"/>
                    <a:pt x="13736320" y="38100"/>
                    <a:pt x="13560298" y="38100"/>
                  </a:cubicBezTo>
                  <a:lnTo>
                    <a:pt x="356362" y="38100"/>
                  </a:lnTo>
                  <a:lnTo>
                    <a:pt x="356362" y="19050"/>
                  </a:lnTo>
                  <a:lnTo>
                    <a:pt x="356362" y="38100"/>
                  </a:lnTo>
                  <a:cubicBezTo>
                    <a:pt x="180340" y="38100"/>
                    <a:pt x="38100" y="178435"/>
                    <a:pt x="38100" y="35090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916660" cy="2058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protegen a los niños?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25253" y="6813232"/>
            <a:ext cx="10437495" cy="1522095"/>
            <a:chOff x="0" y="0"/>
            <a:chExt cx="13916660" cy="2029460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13878561" cy="1991360"/>
            </a:xfrm>
            <a:custGeom>
              <a:avLst/>
              <a:gdLst/>
              <a:ahLst/>
              <a:cxnLst/>
              <a:rect l="l" t="t" r="r" b="b"/>
              <a:pathLst>
                <a:path w="13878561" h="1991360">
                  <a:moveTo>
                    <a:pt x="0" y="331851"/>
                  </a:moveTo>
                  <a:cubicBezTo>
                    <a:pt x="0" y="148590"/>
                    <a:pt x="151003" y="0"/>
                    <a:pt x="337312" y="0"/>
                  </a:cubicBezTo>
                  <a:lnTo>
                    <a:pt x="13541248" y="0"/>
                  </a:lnTo>
                  <a:cubicBezTo>
                    <a:pt x="13727557" y="0"/>
                    <a:pt x="13878561" y="148590"/>
                    <a:pt x="13878561" y="331851"/>
                  </a:cubicBezTo>
                  <a:lnTo>
                    <a:pt x="13878561" y="1659509"/>
                  </a:lnTo>
                  <a:cubicBezTo>
                    <a:pt x="13878561" y="1842770"/>
                    <a:pt x="13727557" y="1991360"/>
                    <a:pt x="13541248" y="1991360"/>
                  </a:cubicBezTo>
                  <a:lnTo>
                    <a:pt x="337312" y="1991360"/>
                  </a:lnTo>
                  <a:cubicBezTo>
                    <a:pt x="151003" y="1991360"/>
                    <a:pt x="0" y="1842770"/>
                    <a:pt x="0" y="165950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13916661" cy="2029460"/>
            </a:xfrm>
            <a:custGeom>
              <a:avLst/>
              <a:gdLst/>
              <a:ahLst/>
              <a:cxnLst/>
              <a:rect l="l" t="t" r="r" b="b"/>
              <a:pathLst>
                <a:path w="13916661" h="2029460">
                  <a:moveTo>
                    <a:pt x="0" y="350901"/>
                  </a:moveTo>
                  <a:cubicBezTo>
                    <a:pt x="0" y="156845"/>
                    <a:pt x="159893" y="0"/>
                    <a:pt x="356362" y="0"/>
                  </a:cubicBezTo>
                  <a:lnTo>
                    <a:pt x="13560298" y="0"/>
                  </a:lnTo>
                  <a:lnTo>
                    <a:pt x="13560298" y="19050"/>
                  </a:lnTo>
                  <a:lnTo>
                    <a:pt x="13560298" y="0"/>
                  </a:lnTo>
                  <a:cubicBezTo>
                    <a:pt x="13756767" y="0"/>
                    <a:pt x="13916661" y="156845"/>
                    <a:pt x="13916661" y="350901"/>
                  </a:cubicBezTo>
                  <a:lnTo>
                    <a:pt x="13897611" y="350901"/>
                  </a:lnTo>
                  <a:lnTo>
                    <a:pt x="13916661" y="350901"/>
                  </a:lnTo>
                  <a:lnTo>
                    <a:pt x="13916661" y="1678559"/>
                  </a:lnTo>
                  <a:lnTo>
                    <a:pt x="13897611" y="1678559"/>
                  </a:lnTo>
                  <a:lnTo>
                    <a:pt x="13916661" y="1678559"/>
                  </a:lnTo>
                  <a:cubicBezTo>
                    <a:pt x="13916661" y="1872615"/>
                    <a:pt x="13756767" y="2029460"/>
                    <a:pt x="13560298" y="2029460"/>
                  </a:cubicBezTo>
                  <a:lnTo>
                    <a:pt x="13560298" y="2010410"/>
                  </a:lnTo>
                  <a:lnTo>
                    <a:pt x="13560298" y="2029460"/>
                  </a:lnTo>
                  <a:lnTo>
                    <a:pt x="356362" y="2029460"/>
                  </a:lnTo>
                  <a:lnTo>
                    <a:pt x="356362" y="2010410"/>
                  </a:lnTo>
                  <a:lnTo>
                    <a:pt x="356362" y="2029460"/>
                  </a:lnTo>
                  <a:cubicBezTo>
                    <a:pt x="159893" y="2029460"/>
                    <a:pt x="0" y="1872615"/>
                    <a:pt x="0" y="1678559"/>
                  </a:cubicBezTo>
                  <a:lnTo>
                    <a:pt x="0" y="350901"/>
                  </a:lnTo>
                  <a:lnTo>
                    <a:pt x="19050" y="350901"/>
                  </a:lnTo>
                  <a:lnTo>
                    <a:pt x="0" y="350901"/>
                  </a:lnTo>
                  <a:moveTo>
                    <a:pt x="38100" y="350901"/>
                  </a:moveTo>
                  <a:lnTo>
                    <a:pt x="38100" y="1678559"/>
                  </a:lnTo>
                  <a:lnTo>
                    <a:pt x="19050" y="1678559"/>
                  </a:lnTo>
                  <a:lnTo>
                    <a:pt x="38100" y="1678559"/>
                  </a:lnTo>
                  <a:cubicBezTo>
                    <a:pt x="38100" y="1851025"/>
                    <a:pt x="180340" y="1991360"/>
                    <a:pt x="356362" y="1991360"/>
                  </a:cubicBezTo>
                  <a:lnTo>
                    <a:pt x="13560298" y="1991360"/>
                  </a:lnTo>
                  <a:cubicBezTo>
                    <a:pt x="13736320" y="1991360"/>
                    <a:pt x="13878561" y="1851025"/>
                    <a:pt x="13878561" y="1678559"/>
                  </a:cubicBezTo>
                  <a:lnTo>
                    <a:pt x="13878561" y="350901"/>
                  </a:lnTo>
                  <a:cubicBezTo>
                    <a:pt x="13878561" y="178435"/>
                    <a:pt x="13736320" y="38100"/>
                    <a:pt x="13560298" y="38100"/>
                  </a:cubicBezTo>
                  <a:lnTo>
                    <a:pt x="356362" y="38100"/>
                  </a:lnTo>
                  <a:lnTo>
                    <a:pt x="356362" y="19050"/>
                  </a:lnTo>
                  <a:lnTo>
                    <a:pt x="356362" y="38100"/>
                  </a:lnTo>
                  <a:cubicBezTo>
                    <a:pt x="180340" y="38100"/>
                    <a:pt x="38100" y="178435"/>
                    <a:pt x="38100" y="350901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3916660" cy="2058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diferencia hay entre querer algo y necesitarlo?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8327" y="470059"/>
            <a:ext cx="14431347" cy="9346882"/>
          </a:xfrm>
          <a:custGeom>
            <a:avLst/>
            <a:gdLst/>
            <a:ahLst/>
            <a:cxnLst/>
            <a:rect l="l" t="t" r="r" b="b"/>
            <a:pathLst>
              <a:path w="14431347" h="9346882">
                <a:moveTo>
                  <a:pt x="0" y="0"/>
                </a:moveTo>
                <a:lnTo>
                  <a:pt x="14431346" y="0"/>
                </a:lnTo>
                <a:lnTo>
                  <a:pt x="14431346" y="9346882"/>
                </a:lnTo>
                <a:lnTo>
                  <a:pt x="0" y="9346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58" b="-15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234940" y="1297305"/>
            <a:ext cx="78181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son los derechos de los niños?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65120" y="2384403"/>
            <a:ext cx="12633960" cy="6723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los niños del mundo tienen derechos especiales que deben permitirles una vida buena y segura. 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Estos derechos se denominan derechos del niño. 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aplican en todas partes, independientemente de que el niño viva en Alemania, África o cualquier otro lugar del mundo. 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1989, muchos países de todo el mundo decidieron que todos los niños debían tener derechos y firmaron la Convención sobre los Derechos del Niño. 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niños debían tener derechos y firmaron la Convención sobre los Derechos del Niño. 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¿Sabes cuáles son estos derechos? 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1749" y="0"/>
            <a:ext cx="7381632" cy="10453313"/>
          </a:xfrm>
          <a:custGeom>
            <a:avLst/>
            <a:gdLst/>
            <a:ahLst/>
            <a:cxnLst/>
            <a:rect l="l" t="t" r="r" b="b"/>
            <a:pathLst>
              <a:path w="7381632" h="10453313">
                <a:moveTo>
                  <a:pt x="0" y="0"/>
                </a:moveTo>
                <a:lnTo>
                  <a:pt x="7381632" y="0"/>
                </a:lnTo>
                <a:lnTo>
                  <a:pt x="7381632" y="10453313"/>
                </a:lnTo>
                <a:lnTo>
                  <a:pt x="0" y="10453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482249" y="0"/>
            <a:ext cx="7381632" cy="10453313"/>
          </a:xfrm>
          <a:custGeom>
            <a:avLst/>
            <a:gdLst/>
            <a:ahLst/>
            <a:cxnLst/>
            <a:rect l="l" t="t" r="r" b="b"/>
            <a:pathLst>
              <a:path w="7381632" h="10453313">
                <a:moveTo>
                  <a:pt x="0" y="0"/>
                </a:moveTo>
                <a:lnTo>
                  <a:pt x="7381632" y="0"/>
                </a:lnTo>
                <a:lnTo>
                  <a:pt x="7381632" y="10453313"/>
                </a:lnTo>
                <a:lnTo>
                  <a:pt x="0" y="10453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3776" y="0"/>
            <a:ext cx="7339030" cy="10392983"/>
          </a:xfrm>
          <a:custGeom>
            <a:avLst/>
            <a:gdLst/>
            <a:ahLst/>
            <a:cxnLst/>
            <a:rect l="l" t="t" r="r" b="b"/>
            <a:pathLst>
              <a:path w="7339030" h="10392983">
                <a:moveTo>
                  <a:pt x="0" y="0"/>
                </a:moveTo>
                <a:lnTo>
                  <a:pt x="7339030" y="0"/>
                </a:lnTo>
                <a:lnTo>
                  <a:pt x="7339030" y="10392983"/>
                </a:lnTo>
                <a:lnTo>
                  <a:pt x="0" y="103929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407471" y="0"/>
            <a:ext cx="7264190" cy="10287000"/>
          </a:xfrm>
          <a:custGeom>
            <a:avLst/>
            <a:gdLst/>
            <a:ahLst/>
            <a:cxnLst/>
            <a:rect l="l" t="t" r="r" b="b"/>
            <a:pathLst>
              <a:path w="7264190" h="10287000">
                <a:moveTo>
                  <a:pt x="0" y="0"/>
                </a:moveTo>
                <a:lnTo>
                  <a:pt x="7264190" y="0"/>
                </a:lnTo>
                <a:lnTo>
                  <a:pt x="72641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1817" y="0"/>
            <a:ext cx="7273636" cy="10287000"/>
          </a:xfrm>
          <a:custGeom>
            <a:avLst/>
            <a:gdLst/>
            <a:ahLst/>
            <a:cxnLst/>
            <a:rect l="l" t="t" r="r" b="b"/>
            <a:pathLst>
              <a:path w="7273636" h="10287000">
                <a:moveTo>
                  <a:pt x="0" y="0"/>
                </a:moveTo>
                <a:lnTo>
                  <a:pt x="7273636" y="0"/>
                </a:lnTo>
                <a:lnTo>
                  <a:pt x="72736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841423" y="0"/>
            <a:ext cx="7273636" cy="10287000"/>
          </a:xfrm>
          <a:custGeom>
            <a:avLst/>
            <a:gdLst/>
            <a:ahLst/>
            <a:cxnLst/>
            <a:rect l="l" t="t" r="r" b="b"/>
            <a:pathLst>
              <a:path w="7273636" h="10287000">
                <a:moveTo>
                  <a:pt x="0" y="0"/>
                </a:moveTo>
                <a:lnTo>
                  <a:pt x="7273637" y="0"/>
                </a:lnTo>
                <a:lnTo>
                  <a:pt x="72736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848100" y="1971008"/>
            <a:ext cx="105918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Día 2. ¿Por qué son importantes?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44107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pasaría si no hubiera derechos?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35640" y="1685621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Imaginaremos situaciones en las que los derechos no existen y comentaremos qué ocurriría.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72640" y="1685621"/>
            <a:ext cx="592836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Problemas imaginarios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370900" y="4191000"/>
            <a:ext cx="7546200" cy="6325962"/>
            <a:chOff x="0" y="0"/>
            <a:chExt cx="10061600" cy="8434616"/>
          </a:xfrm>
        </p:grpSpPr>
        <p:sp>
          <p:nvSpPr>
            <p:cNvPr id="5" name="Freeform 5" descr="A cartoon of a child thinking  AI-generated content may be incorrect."/>
            <p:cNvSpPr/>
            <p:nvPr/>
          </p:nvSpPr>
          <p:spPr>
            <a:xfrm>
              <a:off x="0" y="0"/>
              <a:ext cx="10061575" cy="8434578"/>
            </a:xfrm>
            <a:custGeom>
              <a:avLst/>
              <a:gdLst/>
              <a:ahLst/>
              <a:cxnLst/>
              <a:rect l="l" t="t" r="r" b="b"/>
              <a:pathLst>
                <a:path w="10061575" h="8434578">
                  <a:moveTo>
                    <a:pt x="0" y="0"/>
                  </a:moveTo>
                  <a:lnTo>
                    <a:pt x="10061575" y="0"/>
                  </a:lnTo>
                  <a:lnTo>
                    <a:pt x="10061575" y="8434578"/>
                  </a:lnTo>
                  <a:lnTo>
                    <a:pt x="0" y="8434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9445200">
            <a:off x="10246014" y="5458273"/>
            <a:ext cx="1920792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2064613" y="4307148"/>
            <a:ext cx="5194935" cy="1262415"/>
            <a:chOff x="0" y="0"/>
            <a:chExt cx="6926580" cy="1683220"/>
          </a:xfrm>
        </p:grpSpPr>
        <p:sp>
          <p:nvSpPr>
            <p:cNvPr id="4" name="Freeform 4"/>
            <p:cNvSpPr/>
            <p:nvPr/>
          </p:nvSpPr>
          <p:spPr>
            <a:xfrm>
              <a:off x="19050" y="19050"/>
              <a:ext cx="6888480" cy="1645158"/>
            </a:xfrm>
            <a:custGeom>
              <a:avLst/>
              <a:gdLst/>
              <a:ahLst/>
              <a:cxnLst/>
              <a:rect l="l" t="t" r="r" b="b"/>
              <a:pathLst>
                <a:path w="6888480" h="1645158">
                  <a:moveTo>
                    <a:pt x="0" y="274193"/>
                  </a:moveTo>
                  <a:cubicBezTo>
                    <a:pt x="0" y="122809"/>
                    <a:pt x="124968" y="0"/>
                    <a:pt x="279019" y="0"/>
                  </a:cubicBezTo>
                  <a:lnTo>
                    <a:pt x="6609461" y="0"/>
                  </a:lnTo>
                  <a:cubicBezTo>
                    <a:pt x="6763512" y="0"/>
                    <a:pt x="6888480" y="122809"/>
                    <a:pt x="6888480" y="274193"/>
                  </a:cubicBezTo>
                  <a:lnTo>
                    <a:pt x="6888480" y="1370965"/>
                  </a:lnTo>
                  <a:cubicBezTo>
                    <a:pt x="6888480" y="1522349"/>
                    <a:pt x="6763512" y="1645158"/>
                    <a:pt x="6609461" y="1645158"/>
                  </a:cubicBezTo>
                  <a:lnTo>
                    <a:pt x="279019" y="1645158"/>
                  </a:lnTo>
                  <a:cubicBezTo>
                    <a:pt x="124968" y="1645158"/>
                    <a:pt x="0" y="1522349"/>
                    <a:pt x="0" y="137096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926580" cy="1683258"/>
            </a:xfrm>
            <a:custGeom>
              <a:avLst/>
              <a:gdLst/>
              <a:ahLst/>
              <a:cxnLst/>
              <a:rect l="l" t="t" r="r" b="b"/>
              <a:pathLst>
                <a:path w="6926580" h="1683258">
                  <a:moveTo>
                    <a:pt x="0" y="293243"/>
                  </a:moveTo>
                  <a:cubicBezTo>
                    <a:pt x="0" y="130937"/>
                    <a:pt x="133731" y="0"/>
                    <a:pt x="298069" y="0"/>
                  </a:cubicBezTo>
                  <a:lnTo>
                    <a:pt x="6628511" y="0"/>
                  </a:lnTo>
                  <a:lnTo>
                    <a:pt x="6628511" y="19050"/>
                  </a:lnTo>
                  <a:lnTo>
                    <a:pt x="6628511" y="0"/>
                  </a:lnTo>
                  <a:cubicBezTo>
                    <a:pt x="6792849" y="0"/>
                    <a:pt x="6926580" y="130937"/>
                    <a:pt x="6926580" y="293243"/>
                  </a:cubicBezTo>
                  <a:lnTo>
                    <a:pt x="6907530" y="293243"/>
                  </a:lnTo>
                  <a:lnTo>
                    <a:pt x="6926580" y="293243"/>
                  </a:lnTo>
                  <a:lnTo>
                    <a:pt x="6926580" y="1390015"/>
                  </a:lnTo>
                  <a:lnTo>
                    <a:pt x="6907530" y="1390015"/>
                  </a:lnTo>
                  <a:lnTo>
                    <a:pt x="6926580" y="1390015"/>
                  </a:lnTo>
                  <a:cubicBezTo>
                    <a:pt x="6926580" y="1552321"/>
                    <a:pt x="6792849" y="1683258"/>
                    <a:pt x="6628511" y="1683258"/>
                  </a:cubicBezTo>
                  <a:lnTo>
                    <a:pt x="6628511" y="1664208"/>
                  </a:lnTo>
                  <a:lnTo>
                    <a:pt x="6628511" y="1683258"/>
                  </a:lnTo>
                  <a:lnTo>
                    <a:pt x="298069" y="1683258"/>
                  </a:lnTo>
                  <a:lnTo>
                    <a:pt x="298069" y="1664208"/>
                  </a:lnTo>
                  <a:lnTo>
                    <a:pt x="298069" y="1683258"/>
                  </a:lnTo>
                  <a:cubicBezTo>
                    <a:pt x="133731" y="1683258"/>
                    <a:pt x="0" y="1552194"/>
                    <a:pt x="0" y="1390015"/>
                  </a:cubicBezTo>
                  <a:lnTo>
                    <a:pt x="0" y="293243"/>
                  </a:lnTo>
                  <a:lnTo>
                    <a:pt x="19050" y="293243"/>
                  </a:lnTo>
                  <a:lnTo>
                    <a:pt x="0" y="293243"/>
                  </a:lnTo>
                  <a:moveTo>
                    <a:pt x="38100" y="293243"/>
                  </a:moveTo>
                  <a:lnTo>
                    <a:pt x="38100" y="1390015"/>
                  </a:lnTo>
                  <a:lnTo>
                    <a:pt x="19050" y="1390015"/>
                  </a:lnTo>
                  <a:lnTo>
                    <a:pt x="38100" y="1390015"/>
                  </a:lnTo>
                  <a:cubicBezTo>
                    <a:pt x="38100" y="1530604"/>
                    <a:pt x="154178" y="1645158"/>
                    <a:pt x="298069" y="1645158"/>
                  </a:cubicBezTo>
                  <a:lnTo>
                    <a:pt x="6628511" y="1645158"/>
                  </a:lnTo>
                  <a:cubicBezTo>
                    <a:pt x="6772402" y="1645158"/>
                    <a:pt x="6888480" y="1530604"/>
                    <a:pt x="6888480" y="1390015"/>
                  </a:cubicBezTo>
                  <a:lnTo>
                    <a:pt x="6888480" y="293243"/>
                  </a:lnTo>
                  <a:cubicBezTo>
                    <a:pt x="6888480" y="152654"/>
                    <a:pt x="6772402" y="38100"/>
                    <a:pt x="6628511" y="38100"/>
                  </a:cubicBezTo>
                  <a:lnTo>
                    <a:pt x="298069" y="38100"/>
                  </a:lnTo>
                  <a:lnTo>
                    <a:pt x="298069" y="19050"/>
                  </a:lnTo>
                  <a:lnTo>
                    <a:pt x="298069" y="38100"/>
                  </a:lnTo>
                  <a:cubicBezTo>
                    <a:pt x="154178" y="38100"/>
                    <a:pt x="38100" y="152654"/>
                    <a:pt x="38100" y="293243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6926580" cy="1711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cosas te preocuparían más?</a:t>
              </a:r>
            </a:p>
          </p:txBody>
        </p:sp>
      </p:grpSp>
      <p:sp>
        <p:nvSpPr>
          <p:cNvPr id="7" name="AutoShape 7"/>
          <p:cNvSpPr/>
          <p:nvPr/>
        </p:nvSpPr>
        <p:spPr>
          <a:xfrm rot="3941220">
            <a:off x="5751928" y="4326407"/>
            <a:ext cx="3659943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662112" y="1860233"/>
            <a:ext cx="5194935" cy="1644615"/>
            <a:chOff x="0" y="0"/>
            <a:chExt cx="6926580" cy="2192820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6888480" cy="2154682"/>
            </a:xfrm>
            <a:custGeom>
              <a:avLst/>
              <a:gdLst/>
              <a:ahLst/>
              <a:cxnLst/>
              <a:rect l="l" t="t" r="r" b="b"/>
              <a:pathLst>
                <a:path w="6888480" h="2154682">
                  <a:moveTo>
                    <a:pt x="0" y="359156"/>
                  </a:moveTo>
                  <a:cubicBezTo>
                    <a:pt x="0" y="160782"/>
                    <a:pt x="162687" y="0"/>
                    <a:pt x="363474" y="0"/>
                  </a:cubicBezTo>
                  <a:lnTo>
                    <a:pt x="6525006" y="0"/>
                  </a:lnTo>
                  <a:cubicBezTo>
                    <a:pt x="6725793" y="0"/>
                    <a:pt x="6888480" y="160782"/>
                    <a:pt x="6888480" y="359156"/>
                  </a:cubicBezTo>
                  <a:lnTo>
                    <a:pt x="6888480" y="1795526"/>
                  </a:lnTo>
                  <a:cubicBezTo>
                    <a:pt x="6888480" y="1993900"/>
                    <a:pt x="6725793" y="2154682"/>
                    <a:pt x="6525006" y="2154682"/>
                  </a:cubicBezTo>
                  <a:lnTo>
                    <a:pt x="363474" y="2154682"/>
                  </a:lnTo>
                  <a:cubicBezTo>
                    <a:pt x="162687" y="2154682"/>
                    <a:pt x="0" y="1993900"/>
                    <a:pt x="0" y="1795526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6926580" cy="2192782"/>
            </a:xfrm>
            <a:custGeom>
              <a:avLst/>
              <a:gdLst/>
              <a:ahLst/>
              <a:cxnLst/>
              <a:rect l="l" t="t" r="r" b="b"/>
              <a:pathLst>
                <a:path w="6926580" h="2192782">
                  <a:moveTo>
                    <a:pt x="0" y="378206"/>
                  </a:moveTo>
                  <a:cubicBezTo>
                    <a:pt x="0" y="169037"/>
                    <a:pt x="171450" y="0"/>
                    <a:pt x="382524" y="0"/>
                  </a:cubicBezTo>
                  <a:lnTo>
                    <a:pt x="6544056" y="0"/>
                  </a:lnTo>
                  <a:lnTo>
                    <a:pt x="6544056" y="19050"/>
                  </a:lnTo>
                  <a:lnTo>
                    <a:pt x="6544056" y="0"/>
                  </a:lnTo>
                  <a:cubicBezTo>
                    <a:pt x="6755130" y="0"/>
                    <a:pt x="6926580" y="169037"/>
                    <a:pt x="6926580" y="378206"/>
                  </a:cubicBezTo>
                  <a:lnTo>
                    <a:pt x="6907530" y="378206"/>
                  </a:lnTo>
                  <a:lnTo>
                    <a:pt x="6926580" y="378206"/>
                  </a:lnTo>
                  <a:lnTo>
                    <a:pt x="6926580" y="1814576"/>
                  </a:lnTo>
                  <a:lnTo>
                    <a:pt x="6907530" y="1814576"/>
                  </a:lnTo>
                  <a:lnTo>
                    <a:pt x="6926580" y="1814576"/>
                  </a:lnTo>
                  <a:cubicBezTo>
                    <a:pt x="6926580" y="2023618"/>
                    <a:pt x="6755130" y="2192782"/>
                    <a:pt x="6544056" y="2192782"/>
                  </a:cubicBezTo>
                  <a:lnTo>
                    <a:pt x="6544056" y="2173732"/>
                  </a:lnTo>
                  <a:lnTo>
                    <a:pt x="6544056" y="2192782"/>
                  </a:lnTo>
                  <a:lnTo>
                    <a:pt x="382524" y="2192782"/>
                  </a:lnTo>
                  <a:lnTo>
                    <a:pt x="382524" y="2173732"/>
                  </a:lnTo>
                  <a:lnTo>
                    <a:pt x="382524" y="2192782"/>
                  </a:lnTo>
                  <a:cubicBezTo>
                    <a:pt x="171450" y="2192782"/>
                    <a:pt x="0" y="2023745"/>
                    <a:pt x="0" y="1814576"/>
                  </a:cubicBezTo>
                  <a:lnTo>
                    <a:pt x="0" y="378206"/>
                  </a:lnTo>
                  <a:lnTo>
                    <a:pt x="19050" y="378206"/>
                  </a:lnTo>
                  <a:lnTo>
                    <a:pt x="0" y="378206"/>
                  </a:lnTo>
                  <a:moveTo>
                    <a:pt x="38100" y="378206"/>
                  </a:moveTo>
                  <a:lnTo>
                    <a:pt x="38100" y="1814576"/>
                  </a:lnTo>
                  <a:lnTo>
                    <a:pt x="19050" y="1814576"/>
                  </a:lnTo>
                  <a:lnTo>
                    <a:pt x="38100" y="1814576"/>
                  </a:lnTo>
                  <a:cubicBezTo>
                    <a:pt x="38100" y="2002155"/>
                    <a:pt x="192024" y="2154682"/>
                    <a:pt x="382524" y="2154682"/>
                  </a:cubicBezTo>
                  <a:lnTo>
                    <a:pt x="6544056" y="2154682"/>
                  </a:lnTo>
                  <a:cubicBezTo>
                    <a:pt x="6734429" y="2154682"/>
                    <a:pt x="6888480" y="2002155"/>
                    <a:pt x="6888480" y="1814576"/>
                  </a:cubicBezTo>
                  <a:lnTo>
                    <a:pt x="6888480" y="378206"/>
                  </a:lnTo>
                  <a:cubicBezTo>
                    <a:pt x="6888480" y="190627"/>
                    <a:pt x="6734556" y="38100"/>
                    <a:pt x="6544056" y="38100"/>
                  </a:cubicBezTo>
                  <a:lnTo>
                    <a:pt x="382524" y="38100"/>
                  </a:lnTo>
                  <a:lnTo>
                    <a:pt x="382524" y="19050"/>
                  </a:lnTo>
                  <a:lnTo>
                    <a:pt x="382524" y="38100"/>
                  </a:lnTo>
                  <a:cubicBezTo>
                    <a:pt x="192024" y="38100"/>
                    <a:pt x="38100" y="190627"/>
                    <a:pt x="38100" y="378206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6926580" cy="2221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pasaría si los niños no estuvieran protegidos?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 rot="6457980">
            <a:off x="8538267" y="3747430"/>
            <a:ext cx="2509266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3" name="Group 13"/>
          <p:cNvGrpSpPr/>
          <p:nvPr/>
        </p:nvGrpSpPr>
        <p:grpSpPr>
          <a:xfrm>
            <a:off x="10144373" y="1769393"/>
            <a:ext cx="5194935" cy="1262415"/>
            <a:chOff x="0" y="0"/>
            <a:chExt cx="6926580" cy="1683220"/>
          </a:xfrm>
        </p:grpSpPr>
        <p:sp>
          <p:nvSpPr>
            <p:cNvPr id="14" name="Freeform 14"/>
            <p:cNvSpPr/>
            <p:nvPr/>
          </p:nvSpPr>
          <p:spPr>
            <a:xfrm>
              <a:off x="19050" y="19050"/>
              <a:ext cx="6888480" cy="1645158"/>
            </a:xfrm>
            <a:custGeom>
              <a:avLst/>
              <a:gdLst/>
              <a:ahLst/>
              <a:cxnLst/>
              <a:rect l="l" t="t" r="r" b="b"/>
              <a:pathLst>
                <a:path w="6888480" h="1645158">
                  <a:moveTo>
                    <a:pt x="0" y="274193"/>
                  </a:moveTo>
                  <a:cubicBezTo>
                    <a:pt x="0" y="122809"/>
                    <a:pt x="124968" y="0"/>
                    <a:pt x="279019" y="0"/>
                  </a:cubicBezTo>
                  <a:lnTo>
                    <a:pt x="6609461" y="0"/>
                  </a:lnTo>
                  <a:cubicBezTo>
                    <a:pt x="6763512" y="0"/>
                    <a:pt x="6888480" y="122809"/>
                    <a:pt x="6888480" y="274193"/>
                  </a:cubicBezTo>
                  <a:lnTo>
                    <a:pt x="6888480" y="1370965"/>
                  </a:lnTo>
                  <a:cubicBezTo>
                    <a:pt x="6888480" y="1522349"/>
                    <a:pt x="6763512" y="1645158"/>
                    <a:pt x="6609461" y="1645158"/>
                  </a:cubicBezTo>
                  <a:lnTo>
                    <a:pt x="279019" y="1645158"/>
                  </a:lnTo>
                  <a:cubicBezTo>
                    <a:pt x="124968" y="1645158"/>
                    <a:pt x="0" y="1522349"/>
                    <a:pt x="0" y="1370965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6926580" cy="1683258"/>
            </a:xfrm>
            <a:custGeom>
              <a:avLst/>
              <a:gdLst/>
              <a:ahLst/>
              <a:cxnLst/>
              <a:rect l="l" t="t" r="r" b="b"/>
              <a:pathLst>
                <a:path w="6926580" h="1683258">
                  <a:moveTo>
                    <a:pt x="0" y="293243"/>
                  </a:moveTo>
                  <a:cubicBezTo>
                    <a:pt x="0" y="130937"/>
                    <a:pt x="133731" y="0"/>
                    <a:pt x="298069" y="0"/>
                  </a:cubicBezTo>
                  <a:lnTo>
                    <a:pt x="6628511" y="0"/>
                  </a:lnTo>
                  <a:lnTo>
                    <a:pt x="6628511" y="19050"/>
                  </a:lnTo>
                  <a:lnTo>
                    <a:pt x="6628511" y="0"/>
                  </a:lnTo>
                  <a:cubicBezTo>
                    <a:pt x="6792849" y="0"/>
                    <a:pt x="6926580" y="130937"/>
                    <a:pt x="6926580" y="293243"/>
                  </a:cubicBezTo>
                  <a:lnTo>
                    <a:pt x="6907530" y="293243"/>
                  </a:lnTo>
                  <a:lnTo>
                    <a:pt x="6926580" y="293243"/>
                  </a:lnTo>
                  <a:lnTo>
                    <a:pt x="6926580" y="1390015"/>
                  </a:lnTo>
                  <a:lnTo>
                    <a:pt x="6907530" y="1390015"/>
                  </a:lnTo>
                  <a:lnTo>
                    <a:pt x="6926580" y="1390015"/>
                  </a:lnTo>
                  <a:cubicBezTo>
                    <a:pt x="6926580" y="1552321"/>
                    <a:pt x="6792849" y="1683258"/>
                    <a:pt x="6628511" y="1683258"/>
                  </a:cubicBezTo>
                  <a:lnTo>
                    <a:pt x="6628511" y="1664208"/>
                  </a:lnTo>
                  <a:lnTo>
                    <a:pt x="6628511" y="1683258"/>
                  </a:lnTo>
                  <a:lnTo>
                    <a:pt x="298069" y="1683258"/>
                  </a:lnTo>
                  <a:lnTo>
                    <a:pt x="298069" y="1664208"/>
                  </a:lnTo>
                  <a:lnTo>
                    <a:pt x="298069" y="1683258"/>
                  </a:lnTo>
                  <a:cubicBezTo>
                    <a:pt x="133731" y="1683258"/>
                    <a:pt x="0" y="1552194"/>
                    <a:pt x="0" y="1390015"/>
                  </a:cubicBezTo>
                  <a:lnTo>
                    <a:pt x="0" y="293243"/>
                  </a:lnTo>
                  <a:lnTo>
                    <a:pt x="19050" y="293243"/>
                  </a:lnTo>
                  <a:lnTo>
                    <a:pt x="0" y="293243"/>
                  </a:lnTo>
                  <a:moveTo>
                    <a:pt x="38100" y="293243"/>
                  </a:moveTo>
                  <a:lnTo>
                    <a:pt x="38100" y="1390015"/>
                  </a:lnTo>
                  <a:lnTo>
                    <a:pt x="19050" y="1390015"/>
                  </a:lnTo>
                  <a:lnTo>
                    <a:pt x="38100" y="1390015"/>
                  </a:lnTo>
                  <a:cubicBezTo>
                    <a:pt x="38100" y="1530604"/>
                    <a:pt x="154178" y="1645158"/>
                    <a:pt x="298069" y="1645158"/>
                  </a:cubicBezTo>
                  <a:lnTo>
                    <a:pt x="6628511" y="1645158"/>
                  </a:lnTo>
                  <a:cubicBezTo>
                    <a:pt x="6772402" y="1645158"/>
                    <a:pt x="6888480" y="1530604"/>
                    <a:pt x="6888480" y="1390015"/>
                  </a:cubicBezTo>
                  <a:lnTo>
                    <a:pt x="6888480" y="293243"/>
                  </a:lnTo>
                  <a:cubicBezTo>
                    <a:pt x="6888480" y="152654"/>
                    <a:pt x="6772402" y="38100"/>
                    <a:pt x="6628511" y="38100"/>
                  </a:cubicBezTo>
                  <a:lnTo>
                    <a:pt x="298069" y="38100"/>
                  </a:lnTo>
                  <a:lnTo>
                    <a:pt x="298069" y="19050"/>
                  </a:lnTo>
                  <a:lnTo>
                    <a:pt x="298069" y="38100"/>
                  </a:lnTo>
                  <a:cubicBezTo>
                    <a:pt x="154178" y="38100"/>
                    <a:pt x="38100" y="152654"/>
                    <a:pt x="38100" y="293243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926580" cy="1711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“¿Qué pasaría en la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escuela?”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6137834" y="5812755"/>
            <a:ext cx="1607963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5486400" y="4282440"/>
            <a:ext cx="7546200" cy="6325962"/>
            <a:chOff x="0" y="0"/>
            <a:chExt cx="10061600" cy="8434616"/>
          </a:xfrm>
        </p:grpSpPr>
        <p:sp>
          <p:nvSpPr>
            <p:cNvPr id="19" name="Freeform 19" descr="A cartoon of a child thinking  AI-generated content may be incorrect."/>
            <p:cNvSpPr/>
            <p:nvPr/>
          </p:nvSpPr>
          <p:spPr>
            <a:xfrm>
              <a:off x="0" y="0"/>
              <a:ext cx="10061575" cy="8434578"/>
            </a:xfrm>
            <a:custGeom>
              <a:avLst/>
              <a:gdLst/>
              <a:ahLst/>
              <a:cxnLst/>
              <a:rect l="l" t="t" r="r" b="b"/>
              <a:pathLst>
                <a:path w="10061575" h="8434578">
                  <a:moveTo>
                    <a:pt x="0" y="0"/>
                  </a:moveTo>
                  <a:lnTo>
                    <a:pt x="10061575" y="0"/>
                  </a:lnTo>
                  <a:lnTo>
                    <a:pt x="10061575" y="8434578"/>
                  </a:lnTo>
                  <a:lnTo>
                    <a:pt x="0" y="8434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13473" y="4924073"/>
            <a:ext cx="5194935" cy="912495"/>
            <a:chOff x="0" y="0"/>
            <a:chExt cx="6926580" cy="1216660"/>
          </a:xfrm>
        </p:grpSpPr>
        <p:sp>
          <p:nvSpPr>
            <p:cNvPr id="21" name="Freeform 21"/>
            <p:cNvSpPr/>
            <p:nvPr/>
          </p:nvSpPr>
          <p:spPr>
            <a:xfrm>
              <a:off x="19050" y="19050"/>
              <a:ext cx="6888480" cy="1178560"/>
            </a:xfrm>
            <a:custGeom>
              <a:avLst/>
              <a:gdLst/>
              <a:ahLst/>
              <a:cxnLst/>
              <a:rect l="l" t="t" r="r" b="b"/>
              <a:pathLst>
                <a:path w="6888480" h="1178560">
                  <a:moveTo>
                    <a:pt x="0" y="196469"/>
                  </a:moveTo>
                  <a:cubicBezTo>
                    <a:pt x="0" y="87884"/>
                    <a:pt x="90297" y="0"/>
                    <a:pt x="201676" y="0"/>
                  </a:cubicBezTo>
                  <a:lnTo>
                    <a:pt x="6686804" y="0"/>
                  </a:lnTo>
                  <a:cubicBezTo>
                    <a:pt x="6798183" y="0"/>
                    <a:pt x="6888480" y="87884"/>
                    <a:pt x="6888480" y="196469"/>
                  </a:cubicBezTo>
                  <a:lnTo>
                    <a:pt x="6888480" y="982091"/>
                  </a:lnTo>
                  <a:cubicBezTo>
                    <a:pt x="6888480" y="1090549"/>
                    <a:pt x="6798183" y="1178560"/>
                    <a:pt x="6686804" y="1178560"/>
                  </a:cubicBezTo>
                  <a:lnTo>
                    <a:pt x="201676" y="1178560"/>
                  </a:lnTo>
                  <a:cubicBezTo>
                    <a:pt x="90297" y="1178560"/>
                    <a:pt x="0" y="1090676"/>
                    <a:pt x="0" y="982091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6926580" cy="1216660"/>
            </a:xfrm>
            <a:custGeom>
              <a:avLst/>
              <a:gdLst/>
              <a:ahLst/>
              <a:cxnLst/>
              <a:rect l="l" t="t" r="r" b="b"/>
              <a:pathLst>
                <a:path w="6926580" h="1216660">
                  <a:moveTo>
                    <a:pt x="0" y="215519"/>
                  </a:moveTo>
                  <a:cubicBezTo>
                    <a:pt x="0" y="96012"/>
                    <a:pt x="99314" y="0"/>
                    <a:pt x="220726" y="0"/>
                  </a:cubicBezTo>
                  <a:lnTo>
                    <a:pt x="6705854" y="0"/>
                  </a:lnTo>
                  <a:lnTo>
                    <a:pt x="6705854" y="19050"/>
                  </a:lnTo>
                  <a:lnTo>
                    <a:pt x="6705854" y="0"/>
                  </a:lnTo>
                  <a:cubicBezTo>
                    <a:pt x="6827266" y="0"/>
                    <a:pt x="6926580" y="96012"/>
                    <a:pt x="6926580" y="215519"/>
                  </a:cubicBezTo>
                  <a:lnTo>
                    <a:pt x="6907530" y="215519"/>
                  </a:lnTo>
                  <a:lnTo>
                    <a:pt x="6926580" y="215519"/>
                  </a:lnTo>
                  <a:lnTo>
                    <a:pt x="6926580" y="1001141"/>
                  </a:lnTo>
                  <a:lnTo>
                    <a:pt x="6907530" y="1001141"/>
                  </a:lnTo>
                  <a:lnTo>
                    <a:pt x="6926580" y="1001141"/>
                  </a:lnTo>
                  <a:cubicBezTo>
                    <a:pt x="6926580" y="1120648"/>
                    <a:pt x="6827266" y="1216660"/>
                    <a:pt x="6705854" y="1216660"/>
                  </a:cubicBezTo>
                  <a:lnTo>
                    <a:pt x="6705854" y="1197610"/>
                  </a:lnTo>
                  <a:lnTo>
                    <a:pt x="6705854" y="1216660"/>
                  </a:lnTo>
                  <a:lnTo>
                    <a:pt x="220726" y="1216660"/>
                  </a:lnTo>
                  <a:lnTo>
                    <a:pt x="220726" y="1197610"/>
                  </a:lnTo>
                  <a:lnTo>
                    <a:pt x="220726" y="1216660"/>
                  </a:lnTo>
                  <a:cubicBezTo>
                    <a:pt x="99314" y="1216660"/>
                    <a:pt x="0" y="1120648"/>
                    <a:pt x="0" y="1001141"/>
                  </a:cubicBezTo>
                  <a:lnTo>
                    <a:pt x="0" y="215519"/>
                  </a:lnTo>
                  <a:lnTo>
                    <a:pt x="19050" y="215519"/>
                  </a:lnTo>
                  <a:lnTo>
                    <a:pt x="0" y="215519"/>
                  </a:lnTo>
                  <a:moveTo>
                    <a:pt x="38100" y="215519"/>
                  </a:moveTo>
                  <a:lnTo>
                    <a:pt x="38100" y="1001141"/>
                  </a:lnTo>
                  <a:lnTo>
                    <a:pt x="19050" y="1001141"/>
                  </a:lnTo>
                  <a:lnTo>
                    <a:pt x="38100" y="1001141"/>
                  </a:lnTo>
                  <a:cubicBezTo>
                    <a:pt x="38100" y="1098677"/>
                    <a:pt x="119380" y="1178560"/>
                    <a:pt x="220726" y="1178560"/>
                  </a:cubicBezTo>
                  <a:lnTo>
                    <a:pt x="6705854" y="1178560"/>
                  </a:lnTo>
                  <a:cubicBezTo>
                    <a:pt x="6807200" y="1178560"/>
                    <a:pt x="6888480" y="1098677"/>
                    <a:pt x="6888480" y="1001141"/>
                  </a:cubicBezTo>
                  <a:lnTo>
                    <a:pt x="6888480" y="215519"/>
                  </a:lnTo>
                  <a:cubicBezTo>
                    <a:pt x="6888480" y="117983"/>
                    <a:pt x="6807200" y="38100"/>
                    <a:pt x="6705854" y="38100"/>
                  </a:cubicBezTo>
                  <a:lnTo>
                    <a:pt x="220726" y="38100"/>
                  </a:lnTo>
                  <a:lnTo>
                    <a:pt x="220726" y="19050"/>
                  </a:lnTo>
                  <a:lnTo>
                    <a:pt x="220726" y="38100"/>
                  </a:lnTo>
                  <a:cubicBezTo>
                    <a:pt x="119380" y="38100"/>
                    <a:pt x="38100" y="117983"/>
                    <a:pt x="38100" y="21551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6926580" cy="1245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pasaría en tu casa?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009120" y="7874184"/>
            <a:ext cx="47027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Hablamos de ejemplos generales, no personales.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3557574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95975" y="6341561"/>
            <a:ext cx="649605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Reglas vs. Derechos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35493" y="5263528"/>
            <a:ext cx="7217013" cy="5963057"/>
          </a:xfrm>
          <a:custGeom>
            <a:avLst/>
            <a:gdLst/>
            <a:ahLst/>
            <a:cxnLst/>
            <a:rect l="l" t="t" r="r" b="b"/>
            <a:pathLst>
              <a:path w="7217013" h="5963057">
                <a:moveTo>
                  <a:pt x="0" y="0"/>
                </a:moveTo>
                <a:lnTo>
                  <a:pt x="7217014" y="0"/>
                </a:lnTo>
                <a:lnTo>
                  <a:pt x="7217014" y="5963057"/>
                </a:lnTo>
                <a:lnTo>
                  <a:pt x="0" y="5963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164080" y="1346378"/>
            <a:ext cx="59283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Aprenderemos la diferencia entre: 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REGLAS: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organizan la convivencia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DERECHOS: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protegen a las personas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00360" y="990600"/>
            <a:ext cx="545592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una regla?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00360" y="4190419"/>
            <a:ext cx="545592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un derecho?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38660" y="2590509"/>
            <a:ext cx="217932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vs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6693" y="998220"/>
            <a:ext cx="5736911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Regla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93680" y="998220"/>
            <a:ext cx="6507480" cy="73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</a:t>
            </a:r>
          </a:p>
        </p:txBody>
      </p:sp>
      <p:sp>
        <p:nvSpPr>
          <p:cNvPr id="4" name="AutoShape 4"/>
          <p:cNvSpPr/>
          <p:nvPr/>
        </p:nvSpPr>
        <p:spPr>
          <a:xfrm rot="5388480">
            <a:off x="4877724" y="4912995"/>
            <a:ext cx="8532543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666693" y="2120265"/>
            <a:ext cx="573691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Elegidas o acordadas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aplican a un grupo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Ayudan a organizar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Pueden cambiarse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47471" y="5108019"/>
            <a:ext cx="6539329" cy="723900"/>
            <a:chOff x="0" y="0"/>
            <a:chExt cx="8719106" cy="965200"/>
          </a:xfrm>
        </p:grpSpPr>
        <p:sp>
          <p:nvSpPr>
            <p:cNvPr id="7" name="TextBox 7"/>
            <p:cNvSpPr txBox="1"/>
            <p:nvPr/>
          </p:nvSpPr>
          <p:spPr>
            <a:xfrm>
              <a:off x="1139746" y="22750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Hacer turnos en el columpio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35686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54313" y="2148840"/>
            <a:ext cx="7004987" cy="5815784"/>
            <a:chOff x="0" y="0"/>
            <a:chExt cx="9339982" cy="7754379"/>
          </a:xfrm>
        </p:grpSpPr>
        <p:sp>
          <p:nvSpPr>
            <p:cNvPr id="10" name="TextBox 10"/>
            <p:cNvSpPr txBox="1"/>
            <p:nvPr/>
          </p:nvSpPr>
          <p:spPr>
            <a:xfrm>
              <a:off x="449982" y="-28575"/>
              <a:ext cx="841248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Universales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aplican a todos los niños del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mundo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Protegen necesidades básicas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pueden quitarse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60622" y="4196397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Derecho al juego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897947"/>
              <a:ext cx="1325880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60622" y="5515102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Protección y buen trato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31708" y="5319751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60622" y="7040004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Derecho a ser escuchado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04059" y="6741554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28607" y="6174372"/>
            <a:ext cx="6658193" cy="723900"/>
            <a:chOff x="0" y="0"/>
            <a:chExt cx="8877591" cy="965200"/>
          </a:xfrm>
        </p:grpSpPr>
        <p:sp>
          <p:nvSpPr>
            <p:cNvPr id="18" name="TextBox 18"/>
            <p:cNvSpPr txBox="1"/>
            <p:nvPr/>
          </p:nvSpPr>
          <p:spPr>
            <a:xfrm>
              <a:off x="1298231" y="18432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insultar ni pegar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994172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07870" y="7240724"/>
            <a:ext cx="6678930" cy="723900"/>
            <a:chOff x="0" y="0"/>
            <a:chExt cx="8905240" cy="965200"/>
          </a:xfrm>
        </p:grpSpPr>
        <p:sp>
          <p:nvSpPr>
            <p:cNvPr id="21" name="TextBox 21"/>
            <p:cNvSpPr txBox="1"/>
            <p:nvPr/>
          </p:nvSpPr>
          <p:spPr>
            <a:xfrm>
              <a:off x="1325880" y="244958"/>
              <a:ext cx="75793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Levantar la mano para hablar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021821" cy="1012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1990" y="5846035"/>
            <a:ext cx="930402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Role-Play: Escenas con derechos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44200" y="2211776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grupos, representaremos situaciones donde un derecho se respeta o se vulnera..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81200" y="2211776"/>
            <a:ext cx="592836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escenas</a:t>
            </a:r>
          </a:p>
        </p:txBody>
      </p:sp>
      <p:sp>
        <p:nvSpPr>
          <p:cNvPr id="4" name="Freeform 4"/>
          <p:cNvSpPr/>
          <p:nvPr/>
        </p:nvSpPr>
        <p:spPr>
          <a:xfrm rot="5400000">
            <a:off x="10826029" y="3537309"/>
            <a:ext cx="5662974" cy="6755330"/>
          </a:xfrm>
          <a:custGeom>
            <a:avLst/>
            <a:gdLst/>
            <a:ahLst/>
            <a:cxnLst/>
            <a:rect l="l" t="t" r="r" b="b"/>
            <a:pathLst>
              <a:path w="5662974" h="6755330">
                <a:moveTo>
                  <a:pt x="0" y="0"/>
                </a:moveTo>
                <a:lnTo>
                  <a:pt x="5662975" y="0"/>
                </a:lnTo>
                <a:lnTo>
                  <a:pt x="5662975" y="6755330"/>
                </a:lnTo>
                <a:lnTo>
                  <a:pt x="0" y="67553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" b="-16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816208" y="1016584"/>
            <a:ext cx="6683216" cy="7972368"/>
          </a:xfrm>
          <a:custGeom>
            <a:avLst/>
            <a:gdLst/>
            <a:ahLst/>
            <a:cxnLst/>
            <a:rect l="l" t="t" r="r" b="b"/>
            <a:pathLst>
              <a:path w="6683216" h="7972368">
                <a:moveTo>
                  <a:pt x="0" y="0"/>
                </a:moveTo>
                <a:lnTo>
                  <a:pt x="6683216" y="0"/>
                </a:lnTo>
                <a:lnTo>
                  <a:pt x="6683216" y="7972368"/>
                </a:lnTo>
                <a:lnTo>
                  <a:pt x="0" y="79723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4" r="-2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854339" y="135118"/>
            <a:ext cx="7030939" cy="9946207"/>
          </a:xfrm>
          <a:custGeom>
            <a:avLst/>
            <a:gdLst/>
            <a:ahLst/>
            <a:cxnLst/>
            <a:rect l="l" t="t" r="r" b="b"/>
            <a:pathLst>
              <a:path w="7030939" h="9946207">
                <a:moveTo>
                  <a:pt x="0" y="0"/>
                </a:moveTo>
                <a:lnTo>
                  <a:pt x="7030939" y="0"/>
                </a:lnTo>
                <a:lnTo>
                  <a:pt x="7030939" y="9946206"/>
                </a:lnTo>
                <a:lnTo>
                  <a:pt x="0" y="9946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549432" y="1079944"/>
            <a:ext cx="6500336" cy="7754207"/>
          </a:xfrm>
          <a:custGeom>
            <a:avLst/>
            <a:gdLst/>
            <a:ahLst/>
            <a:cxnLst/>
            <a:rect l="l" t="t" r="r" b="b"/>
            <a:pathLst>
              <a:path w="6500336" h="7754207">
                <a:moveTo>
                  <a:pt x="0" y="0"/>
                </a:moveTo>
                <a:lnTo>
                  <a:pt x="6500336" y="0"/>
                </a:lnTo>
                <a:lnTo>
                  <a:pt x="6500336" y="7754208"/>
                </a:lnTo>
                <a:lnTo>
                  <a:pt x="0" y="7754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5" b="-1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670879" y="0"/>
            <a:ext cx="7206953" cy="10192690"/>
          </a:xfrm>
          <a:custGeom>
            <a:avLst/>
            <a:gdLst/>
            <a:ahLst/>
            <a:cxnLst/>
            <a:rect l="l" t="t" r="r" b="b"/>
            <a:pathLst>
              <a:path w="7206953" h="10192690">
                <a:moveTo>
                  <a:pt x="0" y="0"/>
                </a:moveTo>
                <a:lnTo>
                  <a:pt x="7206953" y="0"/>
                </a:lnTo>
                <a:lnTo>
                  <a:pt x="7206953" y="10192690"/>
                </a:lnTo>
                <a:lnTo>
                  <a:pt x="0" y="101926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103681" y="630107"/>
            <a:ext cx="7567136" cy="9026785"/>
          </a:xfrm>
          <a:custGeom>
            <a:avLst/>
            <a:gdLst/>
            <a:ahLst/>
            <a:cxnLst/>
            <a:rect l="l" t="t" r="r" b="b"/>
            <a:pathLst>
              <a:path w="7567136" h="9026785">
                <a:moveTo>
                  <a:pt x="0" y="0"/>
                </a:moveTo>
                <a:lnTo>
                  <a:pt x="7567136" y="0"/>
                </a:lnTo>
                <a:lnTo>
                  <a:pt x="7567136" y="9026786"/>
                </a:lnTo>
                <a:lnTo>
                  <a:pt x="0" y="9026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8" r="-1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753348" y="-85783"/>
            <a:ext cx="7338744" cy="10372783"/>
          </a:xfrm>
          <a:custGeom>
            <a:avLst/>
            <a:gdLst/>
            <a:ahLst/>
            <a:cxnLst/>
            <a:rect l="l" t="t" r="r" b="b"/>
            <a:pathLst>
              <a:path w="7338744" h="10372783">
                <a:moveTo>
                  <a:pt x="0" y="0"/>
                </a:moveTo>
                <a:lnTo>
                  <a:pt x="7338744" y="0"/>
                </a:lnTo>
                <a:lnTo>
                  <a:pt x="7338744" y="10372783"/>
                </a:lnTo>
                <a:lnTo>
                  <a:pt x="0" y="10372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348216" y="1002792"/>
            <a:ext cx="6942296" cy="8281416"/>
          </a:xfrm>
          <a:custGeom>
            <a:avLst/>
            <a:gdLst/>
            <a:ahLst/>
            <a:cxnLst/>
            <a:rect l="l" t="t" r="r" b="b"/>
            <a:pathLst>
              <a:path w="6942296" h="8281416">
                <a:moveTo>
                  <a:pt x="0" y="0"/>
                </a:moveTo>
                <a:lnTo>
                  <a:pt x="6942296" y="0"/>
                </a:lnTo>
                <a:lnTo>
                  <a:pt x="6942296" y="8281416"/>
                </a:lnTo>
                <a:lnTo>
                  <a:pt x="0" y="8281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21" b="-2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676755" y="81328"/>
            <a:ext cx="7162974" cy="10124345"/>
          </a:xfrm>
          <a:custGeom>
            <a:avLst/>
            <a:gdLst/>
            <a:ahLst/>
            <a:cxnLst/>
            <a:rect l="l" t="t" r="r" b="b"/>
            <a:pathLst>
              <a:path w="7162974" h="10124345">
                <a:moveTo>
                  <a:pt x="0" y="0"/>
                </a:moveTo>
                <a:lnTo>
                  <a:pt x="7162974" y="0"/>
                </a:lnTo>
                <a:lnTo>
                  <a:pt x="7162974" y="10124344"/>
                </a:lnTo>
                <a:lnTo>
                  <a:pt x="0" y="10124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72867" y="1971008"/>
            <a:ext cx="1034226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3. ¿Por qué son importantes?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90211"/>
            <a:ext cx="4320540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3.2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44107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Acciones para proteger derechos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29729" y="1408389"/>
            <a:ext cx="0" cy="7106344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5676305" y="6845312"/>
            <a:ext cx="6935390" cy="3441688"/>
          </a:xfrm>
          <a:custGeom>
            <a:avLst/>
            <a:gdLst/>
            <a:ahLst/>
            <a:cxnLst/>
            <a:rect l="l" t="t" r="r" b="b"/>
            <a:pathLst>
              <a:path w="6935390" h="3441688">
                <a:moveTo>
                  <a:pt x="0" y="0"/>
                </a:moveTo>
                <a:lnTo>
                  <a:pt x="6935390" y="0"/>
                </a:lnTo>
                <a:lnTo>
                  <a:pt x="6935390" y="3441688"/>
                </a:lnTo>
                <a:lnTo>
                  <a:pt x="0" y="3441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615440" y="1836068"/>
            <a:ext cx="641604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Derechos vivimos cada día?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56520" y="1836068"/>
            <a:ext cx="704088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Derechos necesitamos cuidar más?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96600" y="3176892"/>
            <a:ext cx="5760720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igualdad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ser escuchado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participación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buen trato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48840" y="3078213"/>
            <a:ext cx="5349240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juego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protección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educación</a:t>
            </a:r>
          </a:p>
          <a:p>
            <a:pPr algn="ctr">
              <a:lnSpc>
                <a:spcPts val="36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salud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20293" y="1000125"/>
            <a:ext cx="704741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que elegir uno por grupo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57888" y="1624994"/>
            <a:ext cx="6372225" cy="9001125"/>
            <a:chOff x="0" y="0"/>
            <a:chExt cx="8496300" cy="12001500"/>
          </a:xfrm>
        </p:grpSpPr>
        <p:sp>
          <p:nvSpPr>
            <p:cNvPr id="3" name="Freeform 3" descr="A black background with a black square  AI-generated content may be incorrect."/>
            <p:cNvSpPr/>
            <p:nvPr/>
          </p:nvSpPr>
          <p:spPr>
            <a:xfrm>
              <a:off x="0" y="0"/>
              <a:ext cx="8496300" cy="12001500"/>
            </a:xfrm>
            <a:custGeom>
              <a:avLst/>
              <a:gdLst/>
              <a:ahLst/>
              <a:cxnLst/>
              <a:rect l="l" t="t" r="r" b="b"/>
              <a:pathLst>
                <a:path w="8496300" h="12001500">
                  <a:moveTo>
                    <a:pt x="0" y="0"/>
                  </a:moveTo>
                  <a:lnTo>
                    <a:pt x="8496300" y="0"/>
                  </a:lnTo>
                  <a:lnTo>
                    <a:pt x="8496300" y="12001500"/>
                  </a:lnTo>
                  <a:lnTo>
                    <a:pt x="0" y="1200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098030" y="1066800"/>
            <a:ext cx="4274820" cy="46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Crearemos un cartel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23069" y="2362391"/>
            <a:ext cx="4274820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Título del derecho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Significado en palabras propias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Problema que han detectado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Acción propuesta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Ilustración o símbolo del derecho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Opcional: un eslogan o lema del grupo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13473" y="1560795"/>
            <a:ext cx="4157186" cy="2415892"/>
            <a:chOff x="0" y="0"/>
            <a:chExt cx="5542915" cy="3221190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5504815" cy="3183001"/>
            </a:xfrm>
            <a:custGeom>
              <a:avLst/>
              <a:gdLst/>
              <a:ahLst/>
              <a:cxnLst/>
              <a:rect l="l" t="t" r="r" b="b"/>
              <a:pathLst>
                <a:path w="5504815" h="3183001">
                  <a:moveTo>
                    <a:pt x="0" y="530479"/>
                  </a:moveTo>
                  <a:cubicBezTo>
                    <a:pt x="0" y="237490"/>
                    <a:pt x="238760" y="0"/>
                    <a:pt x="533146" y="0"/>
                  </a:cubicBezTo>
                  <a:lnTo>
                    <a:pt x="4971669" y="0"/>
                  </a:lnTo>
                  <a:cubicBezTo>
                    <a:pt x="5266182" y="0"/>
                    <a:pt x="5504815" y="237490"/>
                    <a:pt x="5504815" y="530479"/>
                  </a:cubicBezTo>
                  <a:lnTo>
                    <a:pt x="5504815" y="2652522"/>
                  </a:lnTo>
                  <a:cubicBezTo>
                    <a:pt x="5504815" y="2945511"/>
                    <a:pt x="5266055" y="3183001"/>
                    <a:pt x="4971669" y="3183001"/>
                  </a:cubicBezTo>
                  <a:lnTo>
                    <a:pt x="533146" y="3183001"/>
                  </a:lnTo>
                  <a:cubicBezTo>
                    <a:pt x="238633" y="3183001"/>
                    <a:pt x="0" y="2945511"/>
                    <a:pt x="0" y="2652522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5542915" cy="3221101"/>
            </a:xfrm>
            <a:custGeom>
              <a:avLst/>
              <a:gdLst/>
              <a:ahLst/>
              <a:cxnLst/>
              <a:rect l="l" t="t" r="r" b="b"/>
              <a:pathLst>
                <a:path w="5542915" h="3221101">
                  <a:moveTo>
                    <a:pt x="0" y="549529"/>
                  </a:moveTo>
                  <a:cubicBezTo>
                    <a:pt x="0" y="245999"/>
                    <a:pt x="247396" y="0"/>
                    <a:pt x="552196" y="0"/>
                  </a:cubicBezTo>
                  <a:lnTo>
                    <a:pt x="4990719" y="0"/>
                  </a:lnTo>
                  <a:lnTo>
                    <a:pt x="4990719" y="19050"/>
                  </a:lnTo>
                  <a:lnTo>
                    <a:pt x="4990719" y="0"/>
                  </a:lnTo>
                  <a:cubicBezTo>
                    <a:pt x="5295646" y="0"/>
                    <a:pt x="5542915" y="245999"/>
                    <a:pt x="5542915" y="549529"/>
                  </a:cubicBezTo>
                  <a:lnTo>
                    <a:pt x="5523865" y="549529"/>
                  </a:lnTo>
                  <a:lnTo>
                    <a:pt x="5542915" y="549529"/>
                  </a:lnTo>
                  <a:lnTo>
                    <a:pt x="5542915" y="2671572"/>
                  </a:lnTo>
                  <a:lnTo>
                    <a:pt x="5523865" y="2671572"/>
                  </a:lnTo>
                  <a:lnTo>
                    <a:pt x="5542915" y="2671572"/>
                  </a:lnTo>
                  <a:cubicBezTo>
                    <a:pt x="5542915" y="2975229"/>
                    <a:pt x="5295519" y="3221101"/>
                    <a:pt x="4990719" y="3221101"/>
                  </a:cubicBezTo>
                  <a:lnTo>
                    <a:pt x="4990719" y="3202051"/>
                  </a:lnTo>
                  <a:lnTo>
                    <a:pt x="4990719" y="3221101"/>
                  </a:lnTo>
                  <a:lnTo>
                    <a:pt x="552196" y="3221101"/>
                  </a:lnTo>
                  <a:lnTo>
                    <a:pt x="552196" y="3202051"/>
                  </a:lnTo>
                  <a:lnTo>
                    <a:pt x="552196" y="3221101"/>
                  </a:lnTo>
                  <a:cubicBezTo>
                    <a:pt x="247396" y="3221228"/>
                    <a:pt x="0" y="2975229"/>
                    <a:pt x="0" y="2671572"/>
                  </a:cubicBezTo>
                  <a:lnTo>
                    <a:pt x="0" y="549529"/>
                  </a:lnTo>
                  <a:lnTo>
                    <a:pt x="19050" y="549529"/>
                  </a:lnTo>
                  <a:lnTo>
                    <a:pt x="0" y="549529"/>
                  </a:lnTo>
                  <a:moveTo>
                    <a:pt x="38100" y="549529"/>
                  </a:moveTo>
                  <a:lnTo>
                    <a:pt x="38100" y="2671572"/>
                  </a:lnTo>
                  <a:lnTo>
                    <a:pt x="19050" y="2671572"/>
                  </a:lnTo>
                  <a:lnTo>
                    <a:pt x="38100" y="2671572"/>
                  </a:lnTo>
                  <a:cubicBezTo>
                    <a:pt x="38100" y="2954020"/>
                    <a:pt x="268224" y="3183001"/>
                    <a:pt x="552196" y="3183001"/>
                  </a:cubicBezTo>
                  <a:lnTo>
                    <a:pt x="4990719" y="3183001"/>
                  </a:lnTo>
                  <a:cubicBezTo>
                    <a:pt x="5274818" y="3183001"/>
                    <a:pt x="5504815" y="2953893"/>
                    <a:pt x="5504815" y="2671572"/>
                  </a:cubicBezTo>
                  <a:lnTo>
                    <a:pt x="5504815" y="549529"/>
                  </a:lnTo>
                  <a:cubicBezTo>
                    <a:pt x="5504815" y="267208"/>
                    <a:pt x="5274691" y="38100"/>
                    <a:pt x="4990719" y="38100"/>
                  </a:cubicBezTo>
                  <a:lnTo>
                    <a:pt x="552196" y="38100"/>
                  </a:lnTo>
                  <a:lnTo>
                    <a:pt x="552196" y="19050"/>
                  </a:lnTo>
                  <a:lnTo>
                    <a:pt x="552196" y="38100"/>
                  </a:lnTo>
                  <a:cubicBezTo>
                    <a:pt x="268224" y="38100"/>
                    <a:pt x="38100" y="267208"/>
                    <a:pt x="38100" y="54952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542915" cy="3249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problema o dificultad vemos en el cole relacionada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 este derecho?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066595" y="3234128"/>
            <a:ext cx="1539211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113473" y="4355230"/>
            <a:ext cx="4157186" cy="2278742"/>
            <a:chOff x="0" y="0"/>
            <a:chExt cx="5542915" cy="3038323"/>
          </a:xfrm>
        </p:grpSpPr>
        <p:sp>
          <p:nvSpPr>
            <p:cNvPr id="12" name="Freeform 12"/>
            <p:cNvSpPr/>
            <p:nvPr/>
          </p:nvSpPr>
          <p:spPr>
            <a:xfrm>
              <a:off x="19050" y="19050"/>
              <a:ext cx="5504815" cy="3000121"/>
            </a:xfrm>
            <a:custGeom>
              <a:avLst/>
              <a:gdLst/>
              <a:ahLst/>
              <a:cxnLst/>
              <a:rect l="l" t="t" r="r" b="b"/>
              <a:pathLst>
                <a:path w="5504815" h="3000121">
                  <a:moveTo>
                    <a:pt x="0" y="499999"/>
                  </a:moveTo>
                  <a:cubicBezTo>
                    <a:pt x="0" y="223901"/>
                    <a:pt x="225171" y="0"/>
                    <a:pt x="502920" y="0"/>
                  </a:cubicBezTo>
                  <a:lnTo>
                    <a:pt x="5001895" y="0"/>
                  </a:lnTo>
                  <a:cubicBezTo>
                    <a:pt x="5279644" y="0"/>
                    <a:pt x="5504815" y="223901"/>
                    <a:pt x="5504815" y="499999"/>
                  </a:cubicBezTo>
                  <a:lnTo>
                    <a:pt x="5504815" y="2500122"/>
                  </a:lnTo>
                  <a:cubicBezTo>
                    <a:pt x="5504815" y="2776347"/>
                    <a:pt x="5279644" y="3000121"/>
                    <a:pt x="5001895" y="3000121"/>
                  </a:cubicBezTo>
                  <a:lnTo>
                    <a:pt x="502920" y="3000121"/>
                  </a:lnTo>
                  <a:cubicBezTo>
                    <a:pt x="225171" y="3000121"/>
                    <a:pt x="0" y="2776220"/>
                    <a:pt x="0" y="2500122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5542915" cy="3038221"/>
            </a:xfrm>
            <a:custGeom>
              <a:avLst/>
              <a:gdLst/>
              <a:ahLst/>
              <a:cxnLst/>
              <a:rect l="l" t="t" r="r" b="b"/>
              <a:pathLst>
                <a:path w="5542915" h="3038221">
                  <a:moveTo>
                    <a:pt x="0" y="519049"/>
                  </a:moveTo>
                  <a:cubicBezTo>
                    <a:pt x="0" y="232283"/>
                    <a:pt x="233807" y="0"/>
                    <a:pt x="521970" y="0"/>
                  </a:cubicBezTo>
                  <a:lnTo>
                    <a:pt x="5020945" y="0"/>
                  </a:lnTo>
                  <a:lnTo>
                    <a:pt x="5020945" y="19050"/>
                  </a:lnTo>
                  <a:lnTo>
                    <a:pt x="5020945" y="0"/>
                  </a:lnTo>
                  <a:cubicBezTo>
                    <a:pt x="5309108" y="0"/>
                    <a:pt x="5542915" y="232283"/>
                    <a:pt x="5542915" y="519049"/>
                  </a:cubicBezTo>
                  <a:lnTo>
                    <a:pt x="5523865" y="519049"/>
                  </a:lnTo>
                  <a:lnTo>
                    <a:pt x="5542915" y="519049"/>
                  </a:lnTo>
                  <a:lnTo>
                    <a:pt x="5542915" y="2519172"/>
                  </a:lnTo>
                  <a:lnTo>
                    <a:pt x="5523865" y="2519172"/>
                  </a:lnTo>
                  <a:lnTo>
                    <a:pt x="5542915" y="2519172"/>
                  </a:lnTo>
                  <a:cubicBezTo>
                    <a:pt x="5542915" y="2805938"/>
                    <a:pt x="5309108" y="3038221"/>
                    <a:pt x="5020945" y="3038221"/>
                  </a:cubicBezTo>
                  <a:lnTo>
                    <a:pt x="5020945" y="3019171"/>
                  </a:lnTo>
                  <a:lnTo>
                    <a:pt x="5020945" y="3038221"/>
                  </a:lnTo>
                  <a:lnTo>
                    <a:pt x="521970" y="3038221"/>
                  </a:lnTo>
                  <a:lnTo>
                    <a:pt x="521970" y="3019171"/>
                  </a:lnTo>
                  <a:lnTo>
                    <a:pt x="521970" y="3038221"/>
                  </a:lnTo>
                  <a:cubicBezTo>
                    <a:pt x="233807" y="3038348"/>
                    <a:pt x="0" y="2806065"/>
                    <a:pt x="0" y="2519172"/>
                  </a:cubicBezTo>
                  <a:lnTo>
                    <a:pt x="0" y="519049"/>
                  </a:lnTo>
                  <a:lnTo>
                    <a:pt x="19050" y="519049"/>
                  </a:lnTo>
                  <a:lnTo>
                    <a:pt x="0" y="519049"/>
                  </a:lnTo>
                  <a:moveTo>
                    <a:pt x="38100" y="519049"/>
                  </a:moveTo>
                  <a:lnTo>
                    <a:pt x="38100" y="2519172"/>
                  </a:lnTo>
                  <a:lnTo>
                    <a:pt x="19050" y="2519172"/>
                  </a:lnTo>
                  <a:lnTo>
                    <a:pt x="38100" y="2519172"/>
                  </a:lnTo>
                  <a:cubicBezTo>
                    <a:pt x="38100" y="2784729"/>
                    <a:pt x="254635" y="3000121"/>
                    <a:pt x="521970" y="3000121"/>
                  </a:cubicBezTo>
                  <a:lnTo>
                    <a:pt x="5020945" y="3000121"/>
                  </a:lnTo>
                  <a:cubicBezTo>
                    <a:pt x="5288280" y="3000121"/>
                    <a:pt x="5504815" y="2784729"/>
                    <a:pt x="5504815" y="2519172"/>
                  </a:cubicBezTo>
                  <a:lnTo>
                    <a:pt x="5504815" y="519049"/>
                  </a:lnTo>
                  <a:cubicBezTo>
                    <a:pt x="5504815" y="253492"/>
                    <a:pt x="5288280" y="38100"/>
                    <a:pt x="5020945" y="38100"/>
                  </a:cubicBezTo>
                  <a:lnTo>
                    <a:pt x="521970" y="38100"/>
                  </a:lnTo>
                  <a:lnTo>
                    <a:pt x="521970" y="19050"/>
                  </a:lnTo>
                  <a:lnTo>
                    <a:pt x="521970" y="38100"/>
                  </a:lnTo>
                  <a:cubicBezTo>
                    <a:pt x="254635" y="38100"/>
                    <a:pt x="38100" y="253492"/>
                    <a:pt x="38100" y="51904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5542915" cy="30668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acción podemos proponer para mejorar esta situación?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5200793" y="5095113"/>
            <a:ext cx="3998786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6" name="Group 16"/>
          <p:cNvGrpSpPr/>
          <p:nvPr/>
        </p:nvGrpSpPr>
        <p:grpSpPr>
          <a:xfrm>
            <a:off x="1113473" y="6920989"/>
            <a:ext cx="4157186" cy="2278742"/>
            <a:chOff x="0" y="0"/>
            <a:chExt cx="5542915" cy="3038323"/>
          </a:xfrm>
        </p:grpSpPr>
        <p:sp>
          <p:nvSpPr>
            <p:cNvPr id="17" name="Freeform 17"/>
            <p:cNvSpPr/>
            <p:nvPr/>
          </p:nvSpPr>
          <p:spPr>
            <a:xfrm>
              <a:off x="19050" y="19050"/>
              <a:ext cx="5504815" cy="3000121"/>
            </a:xfrm>
            <a:custGeom>
              <a:avLst/>
              <a:gdLst/>
              <a:ahLst/>
              <a:cxnLst/>
              <a:rect l="l" t="t" r="r" b="b"/>
              <a:pathLst>
                <a:path w="5504815" h="3000121">
                  <a:moveTo>
                    <a:pt x="0" y="499999"/>
                  </a:moveTo>
                  <a:cubicBezTo>
                    <a:pt x="0" y="223901"/>
                    <a:pt x="225171" y="0"/>
                    <a:pt x="502920" y="0"/>
                  </a:cubicBezTo>
                  <a:lnTo>
                    <a:pt x="5001895" y="0"/>
                  </a:lnTo>
                  <a:cubicBezTo>
                    <a:pt x="5279644" y="0"/>
                    <a:pt x="5504815" y="223901"/>
                    <a:pt x="5504815" y="499999"/>
                  </a:cubicBezTo>
                  <a:lnTo>
                    <a:pt x="5504815" y="2500122"/>
                  </a:lnTo>
                  <a:cubicBezTo>
                    <a:pt x="5504815" y="2776347"/>
                    <a:pt x="5279644" y="3000121"/>
                    <a:pt x="5001895" y="3000121"/>
                  </a:cubicBezTo>
                  <a:lnTo>
                    <a:pt x="502920" y="3000121"/>
                  </a:lnTo>
                  <a:cubicBezTo>
                    <a:pt x="225171" y="3000121"/>
                    <a:pt x="0" y="2776220"/>
                    <a:pt x="0" y="2500122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5542915" cy="3038221"/>
            </a:xfrm>
            <a:custGeom>
              <a:avLst/>
              <a:gdLst/>
              <a:ahLst/>
              <a:cxnLst/>
              <a:rect l="l" t="t" r="r" b="b"/>
              <a:pathLst>
                <a:path w="5542915" h="3038221">
                  <a:moveTo>
                    <a:pt x="0" y="519049"/>
                  </a:moveTo>
                  <a:cubicBezTo>
                    <a:pt x="0" y="232283"/>
                    <a:pt x="233807" y="0"/>
                    <a:pt x="521970" y="0"/>
                  </a:cubicBezTo>
                  <a:lnTo>
                    <a:pt x="5020945" y="0"/>
                  </a:lnTo>
                  <a:lnTo>
                    <a:pt x="5020945" y="19050"/>
                  </a:lnTo>
                  <a:lnTo>
                    <a:pt x="5020945" y="0"/>
                  </a:lnTo>
                  <a:cubicBezTo>
                    <a:pt x="5309108" y="0"/>
                    <a:pt x="5542915" y="232283"/>
                    <a:pt x="5542915" y="519049"/>
                  </a:cubicBezTo>
                  <a:lnTo>
                    <a:pt x="5523865" y="519049"/>
                  </a:lnTo>
                  <a:lnTo>
                    <a:pt x="5542915" y="519049"/>
                  </a:lnTo>
                  <a:lnTo>
                    <a:pt x="5542915" y="2519172"/>
                  </a:lnTo>
                  <a:lnTo>
                    <a:pt x="5523865" y="2519172"/>
                  </a:lnTo>
                  <a:lnTo>
                    <a:pt x="5542915" y="2519172"/>
                  </a:lnTo>
                  <a:cubicBezTo>
                    <a:pt x="5542915" y="2805938"/>
                    <a:pt x="5309108" y="3038221"/>
                    <a:pt x="5020945" y="3038221"/>
                  </a:cubicBezTo>
                  <a:lnTo>
                    <a:pt x="5020945" y="3019171"/>
                  </a:lnTo>
                  <a:lnTo>
                    <a:pt x="5020945" y="3038221"/>
                  </a:lnTo>
                  <a:lnTo>
                    <a:pt x="521970" y="3038221"/>
                  </a:lnTo>
                  <a:lnTo>
                    <a:pt x="521970" y="3019171"/>
                  </a:lnTo>
                  <a:lnTo>
                    <a:pt x="521970" y="3038221"/>
                  </a:lnTo>
                  <a:cubicBezTo>
                    <a:pt x="233807" y="3038348"/>
                    <a:pt x="0" y="2806065"/>
                    <a:pt x="0" y="2519172"/>
                  </a:cubicBezTo>
                  <a:lnTo>
                    <a:pt x="0" y="519049"/>
                  </a:lnTo>
                  <a:lnTo>
                    <a:pt x="19050" y="519049"/>
                  </a:lnTo>
                  <a:lnTo>
                    <a:pt x="0" y="519049"/>
                  </a:lnTo>
                  <a:moveTo>
                    <a:pt x="38100" y="519049"/>
                  </a:moveTo>
                  <a:lnTo>
                    <a:pt x="38100" y="2519172"/>
                  </a:lnTo>
                  <a:lnTo>
                    <a:pt x="19050" y="2519172"/>
                  </a:lnTo>
                  <a:lnTo>
                    <a:pt x="38100" y="2519172"/>
                  </a:lnTo>
                  <a:cubicBezTo>
                    <a:pt x="38100" y="2784729"/>
                    <a:pt x="254635" y="3000121"/>
                    <a:pt x="521970" y="3000121"/>
                  </a:cubicBezTo>
                  <a:lnTo>
                    <a:pt x="5020945" y="3000121"/>
                  </a:lnTo>
                  <a:cubicBezTo>
                    <a:pt x="5288280" y="3000121"/>
                    <a:pt x="5504815" y="2784729"/>
                    <a:pt x="5504815" y="2519172"/>
                  </a:cubicBezTo>
                  <a:lnTo>
                    <a:pt x="5504815" y="519049"/>
                  </a:lnTo>
                  <a:cubicBezTo>
                    <a:pt x="5504815" y="253492"/>
                    <a:pt x="5288280" y="38100"/>
                    <a:pt x="5020945" y="38100"/>
                  </a:cubicBezTo>
                  <a:lnTo>
                    <a:pt x="521970" y="38100"/>
                  </a:lnTo>
                  <a:lnTo>
                    <a:pt x="521970" y="19050"/>
                  </a:lnTo>
                  <a:lnTo>
                    <a:pt x="521970" y="38100"/>
                  </a:lnTo>
                  <a:cubicBezTo>
                    <a:pt x="254635" y="38100"/>
                    <a:pt x="38100" y="253492"/>
                    <a:pt x="38100" y="51904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5542915" cy="30668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podemos esperar con estos cambios?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4964173" y="7426795"/>
            <a:ext cx="1744066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H="1">
            <a:off x="11827195" y="4355230"/>
            <a:ext cx="1295874" cy="1968416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971800" y="1858870"/>
            <a:ext cx="12344400" cy="1245870"/>
            <a:chOff x="0" y="0"/>
            <a:chExt cx="16459200" cy="1661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59200" cy="1661159"/>
            </a:xfrm>
            <a:custGeom>
              <a:avLst/>
              <a:gdLst/>
              <a:ahLst/>
              <a:cxnLst/>
              <a:rect l="l" t="t" r="r" b="b"/>
              <a:pathLst>
                <a:path w="16459200" h="1661159">
                  <a:moveTo>
                    <a:pt x="0" y="0"/>
                  </a:moveTo>
                  <a:lnTo>
                    <a:pt x="16459200" y="0"/>
                  </a:lnTo>
                  <a:lnTo>
                    <a:pt x="16459200" y="1661159"/>
                  </a:lnTo>
                  <a:lnTo>
                    <a:pt x="0" y="166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7" b="-14013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6459200" cy="1708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complementarias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983730" y="5190211"/>
            <a:ext cx="4320540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4.1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07130" y="6441072"/>
            <a:ext cx="1087374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Máquina del Tiempo de los Derechos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44553" y="3689033"/>
            <a:ext cx="6398895" cy="2908935"/>
            <a:chOff x="0" y="0"/>
            <a:chExt cx="8531860" cy="387858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8493760" cy="3840480"/>
            </a:xfrm>
            <a:custGeom>
              <a:avLst/>
              <a:gdLst/>
              <a:ahLst/>
              <a:cxnLst/>
              <a:rect l="l" t="t" r="r" b="b"/>
              <a:pathLst>
                <a:path w="8493760" h="3840480">
                  <a:moveTo>
                    <a:pt x="0" y="640080"/>
                  </a:moveTo>
                  <a:cubicBezTo>
                    <a:pt x="0" y="286639"/>
                    <a:pt x="288163" y="0"/>
                    <a:pt x="643509" y="0"/>
                  </a:cubicBezTo>
                  <a:lnTo>
                    <a:pt x="7850251" y="0"/>
                  </a:lnTo>
                  <a:cubicBezTo>
                    <a:pt x="8205724" y="0"/>
                    <a:pt x="8493760" y="286639"/>
                    <a:pt x="8493760" y="640080"/>
                  </a:cubicBezTo>
                  <a:lnTo>
                    <a:pt x="8493760" y="3200400"/>
                  </a:lnTo>
                  <a:cubicBezTo>
                    <a:pt x="8493760" y="3553968"/>
                    <a:pt x="8205597" y="3840480"/>
                    <a:pt x="7850251" y="3840480"/>
                  </a:cubicBezTo>
                  <a:lnTo>
                    <a:pt x="643509" y="3840480"/>
                  </a:lnTo>
                  <a:cubicBezTo>
                    <a:pt x="288036" y="3840480"/>
                    <a:pt x="0" y="3553841"/>
                    <a:pt x="0" y="32004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531860" cy="3878580"/>
            </a:xfrm>
            <a:custGeom>
              <a:avLst/>
              <a:gdLst/>
              <a:ahLst/>
              <a:cxnLst/>
              <a:rect l="l" t="t" r="r" b="b"/>
              <a:pathLst>
                <a:path w="8531860" h="3878580">
                  <a:moveTo>
                    <a:pt x="0" y="659130"/>
                  </a:moveTo>
                  <a:cubicBezTo>
                    <a:pt x="0" y="295021"/>
                    <a:pt x="296799" y="0"/>
                    <a:pt x="662559" y="0"/>
                  </a:cubicBezTo>
                  <a:lnTo>
                    <a:pt x="7869301" y="0"/>
                  </a:lnTo>
                  <a:lnTo>
                    <a:pt x="7869301" y="19050"/>
                  </a:lnTo>
                  <a:lnTo>
                    <a:pt x="7869301" y="0"/>
                  </a:lnTo>
                  <a:cubicBezTo>
                    <a:pt x="8235188" y="0"/>
                    <a:pt x="8531860" y="295021"/>
                    <a:pt x="8531860" y="659130"/>
                  </a:cubicBezTo>
                  <a:lnTo>
                    <a:pt x="8512810" y="659130"/>
                  </a:lnTo>
                  <a:lnTo>
                    <a:pt x="8531860" y="659130"/>
                  </a:lnTo>
                  <a:lnTo>
                    <a:pt x="8531860" y="3219450"/>
                  </a:lnTo>
                  <a:lnTo>
                    <a:pt x="8512810" y="3219450"/>
                  </a:lnTo>
                  <a:lnTo>
                    <a:pt x="8531860" y="3219450"/>
                  </a:lnTo>
                  <a:cubicBezTo>
                    <a:pt x="8531860" y="3583559"/>
                    <a:pt x="8235061" y="3878580"/>
                    <a:pt x="7869301" y="3878580"/>
                  </a:cubicBezTo>
                  <a:lnTo>
                    <a:pt x="7869301" y="3859530"/>
                  </a:lnTo>
                  <a:lnTo>
                    <a:pt x="7869301" y="3878580"/>
                  </a:lnTo>
                  <a:lnTo>
                    <a:pt x="662559" y="3878580"/>
                  </a:lnTo>
                  <a:lnTo>
                    <a:pt x="662559" y="3859530"/>
                  </a:lnTo>
                  <a:lnTo>
                    <a:pt x="662559" y="3878580"/>
                  </a:lnTo>
                  <a:cubicBezTo>
                    <a:pt x="296799" y="3878580"/>
                    <a:pt x="0" y="3583559"/>
                    <a:pt x="0" y="3219450"/>
                  </a:cubicBezTo>
                  <a:lnTo>
                    <a:pt x="0" y="659130"/>
                  </a:lnTo>
                  <a:lnTo>
                    <a:pt x="19050" y="659130"/>
                  </a:lnTo>
                  <a:lnTo>
                    <a:pt x="0" y="659130"/>
                  </a:lnTo>
                  <a:moveTo>
                    <a:pt x="38100" y="659130"/>
                  </a:moveTo>
                  <a:lnTo>
                    <a:pt x="38100" y="3219450"/>
                  </a:lnTo>
                  <a:lnTo>
                    <a:pt x="19050" y="3219450"/>
                  </a:lnTo>
                  <a:lnTo>
                    <a:pt x="38100" y="3219450"/>
                  </a:lnTo>
                  <a:cubicBezTo>
                    <a:pt x="38100" y="3562350"/>
                    <a:pt x="317627" y="3840480"/>
                    <a:pt x="662559" y="3840480"/>
                  </a:cubicBezTo>
                  <a:lnTo>
                    <a:pt x="7869301" y="3840480"/>
                  </a:lnTo>
                  <a:cubicBezTo>
                    <a:pt x="8214360" y="3840480"/>
                    <a:pt x="8493760" y="3562350"/>
                    <a:pt x="8493760" y="3219450"/>
                  </a:cubicBezTo>
                  <a:lnTo>
                    <a:pt x="8493760" y="659130"/>
                  </a:lnTo>
                  <a:cubicBezTo>
                    <a:pt x="8493760" y="316230"/>
                    <a:pt x="8214233" y="38100"/>
                    <a:pt x="7869301" y="38100"/>
                  </a:cubicBezTo>
                  <a:lnTo>
                    <a:pt x="662559" y="38100"/>
                  </a:lnTo>
                  <a:lnTo>
                    <a:pt x="662559" y="19050"/>
                  </a:lnTo>
                  <a:lnTo>
                    <a:pt x="662559" y="38100"/>
                  </a:lnTo>
                  <a:cubicBezTo>
                    <a:pt x="317627" y="38100"/>
                    <a:pt x="38100" y="316230"/>
                    <a:pt x="38100" y="65913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531860" cy="3907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Estamos viajando 200 años atrás… no existen derechos para la infancia… ¿cómo sería un día en la vida de un niño?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14630" y="4412932"/>
            <a:ext cx="4661777" cy="1461135"/>
            <a:chOff x="0" y="0"/>
            <a:chExt cx="6215703" cy="1948180"/>
          </a:xfrm>
        </p:grpSpPr>
        <p:grpSp>
          <p:nvGrpSpPr>
            <p:cNvPr id="7" name="Group 7"/>
            <p:cNvGrpSpPr/>
            <p:nvPr/>
          </p:nvGrpSpPr>
          <p:grpSpPr>
            <a:xfrm>
              <a:off x="1443043" y="0"/>
              <a:ext cx="4772660" cy="1948180"/>
              <a:chOff x="0" y="0"/>
              <a:chExt cx="4772660" cy="194818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9050" y="19050"/>
                <a:ext cx="4734560" cy="1910080"/>
              </a:xfrm>
              <a:custGeom>
                <a:avLst/>
                <a:gdLst/>
                <a:ahLst/>
                <a:cxnLst/>
                <a:rect l="l" t="t" r="r" b="b"/>
                <a:pathLst>
                  <a:path w="4734560" h="1910080">
                    <a:moveTo>
                      <a:pt x="0" y="318389"/>
                    </a:moveTo>
                    <a:cubicBezTo>
                      <a:pt x="0" y="142494"/>
                      <a:pt x="144272" y="0"/>
                      <a:pt x="322072" y="0"/>
                    </a:cubicBezTo>
                    <a:lnTo>
                      <a:pt x="4412488" y="0"/>
                    </a:lnTo>
                    <a:cubicBezTo>
                      <a:pt x="4590415" y="0"/>
                      <a:pt x="4734560" y="142494"/>
                      <a:pt x="4734560" y="318389"/>
                    </a:cubicBezTo>
                    <a:lnTo>
                      <a:pt x="4734560" y="1591691"/>
                    </a:lnTo>
                    <a:cubicBezTo>
                      <a:pt x="4734560" y="1767459"/>
                      <a:pt x="4590288" y="1910080"/>
                      <a:pt x="4412488" y="1910080"/>
                    </a:cubicBezTo>
                    <a:lnTo>
                      <a:pt x="322072" y="1910080"/>
                    </a:lnTo>
                    <a:cubicBezTo>
                      <a:pt x="144145" y="1910080"/>
                      <a:pt x="0" y="1767586"/>
                      <a:pt x="0" y="1591691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0" y="0"/>
                <a:ext cx="4772660" cy="1948180"/>
              </a:xfrm>
              <a:custGeom>
                <a:avLst/>
                <a:gdLst/>
                <a:ahLst/>
                <a:cxnLst/>
                <a:rect l="l" t="t" r="r" b="b"/>
                <a:pathLst>
                  <a:path w="4772660" h="1948180">
                    <a:moveTo>
                      <a:pt x="0" y="337439"/>
                    </a:moveTo>
                    <a:cubicBezTo>
                      <a:pt x="0" y="150876"/>
                      <a:pt x="152908" y="0"/>
                      <a:pt x="341122" y="0"/>
                    </a:cubicBezTo>
                    <a:lnTo>
                      <a:pt x="4431538" y="0"/>
                    </a:lnTo>
                    <a:lnTo>
                      <a:pt x="4431538" y="19050"/>
                    </a:lnTo>
                    <a:lnTo>
                      <a:pt x="4431538" y="0"/>
                    </a:lnTo>
                    <a:cubicBezTo>
                      <a:pt x="4619752" y="0"/>
                      <a:pt x="4772660" y="150876"/>
                      <a:pt x="4772660" y="337439"/>
                    </a:cubicBezTo>
                    <a:lnTo>
                      <a:pt x="4753610" y="337439"/>
                    </a:lnTo>
                    <a:lnTo>
                      <a:pt x="4772660" y="337439"/>
                    </a:lnTo>
                    <a:lnTo>
                      <a:pt x="4772660" y="1610741"/>
                    </a:lnTo>
                    <a:lnTo>
                      <a:pt x="4753610" y="1610741"/>
                    </a:lnTo>
                    <a:lnTo>
                      <a:pt x="4772660" y="1610741"/>
                    </a:lnTo>
                    <a:cubicBezTo>
                      <a:pt x="4772660" y="1797304"/>
                      <a:pt x="4619752" y="1948180"/>
                      <a:pt x="4431538" y="1948180"/>
                    </a:cubicBezTo>
                    <a:lnTo>
                      <a:pt x="4431538" y="1929130"/>
                    </a:lnTo>
                    <a:lnTo>
                      <a:pt x="4431538" y="1948180"/>
                    </a:lnTo>
                    <a:lnTo>
                      <a:pt x="341122" y="1948180"/>
                    </a:lnTo>
                    <a:lnTo>
                      <a:pt x="341122" y="1929130"/>
                    </a:lnTo>
                    <a:lnTo>
                      <a:pt x="341122" y="1948180"/>
                    </a:lnTo>
                    <a:cubicBezTo>
                      <a:pt x="152908" y="1948180"/>
                      <a:pt x="0" y="1797304"/>
                      <a:pt x="0" y="1610741"/>
                    </a:cubicBezTo>
                    <a:lnTo>
                      <a:pt x="0" y="337439"/>
                    </a:lnTo>
                    <a:lnTo>
                      <a:pt x="19050" y="337439"/>
                    </a:lnTo>
                    <a:lnTo>
                      <a:pt x="0" y="337439"/>
                    </a:lnTo>
                    <a:moveTo>
                      <a:pt x="38100" y="337439"/>
                    </a:moveTo>
                    <a:lnTo>
                      <a:pt x="38100" y="1610741"/>
                    </a:lnTo>
                    <a:lnTo>
                      <a:pt x="19050" y="1610741"/>
                    </a:lnTo>
                    <a:lnTo>
                      <a:pt x="38100" y="1610741"/>
                    </a:lnTo>
                    <a:cubicBezTo>
                      <a:pt x="38100" y="1775841"/>
                      <a:pt x="173609" y="1910080"/>
                      <a:pt x="341122" y="1910080"/>
                    </a:cubicBezTo>
                    <a:lnTo>
                      <a:pt x="4431538" y="1910080"/>
                    </a:lnTo>
                    <a:cubicBezTo>
                      <a:pt x="4599178" y="1910080"/>
                      <a:pt x="4734560" y="1775841"/>
                      <a:pt x="4734560" y="1610741"/>
                    </a:cubicBezTo>
                    <a:lnTo>
                      <a:pt x="4734560" y="337439"/>
                    </a:lnTo>
                    <a:cubicBezTo>
                      <a:pt x="4734560" y="172339"/>
                      <a:pt x="4599051" y="38100"/>
                      <a:pt x="4431538" y="38100"/>
                    </a:cubicBezTo>
                    <a:lnTo>
                      <a:pt x="341122" y="38100"/>
                    </a:lnTo>
                    <a:lnTo>
                      <a:pt x="341122" y="19050"/>
                    </a:lnTo>
                    <a:lnTo>
                      <a:pt x="341122" y="38100"/>
                    </a:lnTo>
                    <a:cubicBezTo>
                      <a:pt x="173609" y="38100"/>
                      <a:pt x="38100" y="172339"/>
                      <a:pt x="38100" y="337439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4772660" cy="1976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¿Podría jugar?</a:t>
                </a:r>
              </a:p>
            </p:txBody>
          </p:sp>
        </p:grpSp>
        <p:sp>
          <p:nvSpPr>
            <p:cNvPr id="11" name="AutoShape 11"/>
            <p:cNvSpPr/>
            <p:nvPr/>
          </p:nvSpPr>
          <p:spPr>
            <a:xfrm rot="88440">
              <a:off x="82" y="961390"/>
              <a:ext cx="1481315" cy="0"/>
            </a:xfrm>
            <a:prstGeom prst="line">
              <a:avLst/>
            </a:prstGeom>
            <a:ln w="254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00822" y="858202"/>
            <a:ext cx="4148666" cy="2836849"/>
            <a:chOff x="0" y="0"/>
            <a:chExt cx="5531554" cy="3782465"/>
          </a:xfrm>
        </p:grpSpPr>
        <p:grpSp>
          <p:nvGrpSpPr>
            <p:cNvPr id="13" name="Group 13"/>
            <p:cNvGrpSpPr/>
            <p:nvPr/>
          </p:nvGrpSpPr>
          <p:grpSpPr>
            <a:xfrm>
              <a:off x="7054" y="0"/>
              <a:ext cx="5524500" cy="1948180"/>
              <a:chOff x="0" y="0"/>
              <a:chExt cx="5524500" cy="194818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9050" y="19050"/>
                <a:ext cx="5486400" cy="1910080"/>
              </a:xfrm>
              <a:custGeom>
                <a:avLst/>
                <a:gdLst/>
                <a:ahLst/>
                <a:cxnLst/>
                <a:rect l="l" t="t" r="r" b="b"/>
                <a:pathLst>
                  <a:path w="5486400" h="1910080">
                    <a:moveTo>
                      <a:pt x="0" y="318389"/>
                    </a:moveTo>
                    <a:cubicBezTo>
                      <a:pt x="0" y="142494"/>
                      <a:pt x="144399" y="0"/>
                      <a:pt x="322453" y="0"/>
                    </a:cubicBezTo>
                    <a:lnTo>
                      <a:pt x="5163947" y="0"/>
                    </a:lnTo>
                    <a:cubicBezTo>
                      <a:pt x="5342001" y="0"/>
                      <a:pt x="5486400" y="142494"/>
                      <a:pt x="5486400" y="318389"/>
                    </a:cubicBezTo>
                    <a:lnTo>
                      <a:pt x="5486400" y="1591691"/>
                    </a:lnTo>
                    <a:cubicBezTo>
                      <a:pt x="5486400" y="1767459"/>
                      <a:pt x="5342001" y="1910080"/>
                      <a:pt x="5163947" y="1910080"/>
                    </a:cubicBezTo>
                    <a:lnTo>
                      <a:pt x="322453" y="1910080"/>
                    </a:lnTo>
                    <a:cubicBezTo>
                      <a:pt x="144399" y="1910080"/>
                      <a:pt x="0" y="1767586"/>
                      <a:pt x="0" y="1591691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0" y="0"/>
                <a:ext cx="5524500" cy="1948180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1948180">
                    <a:moveTo>
                      <a:pt x="0" y="337439"/>
                    </a:moveTo>
                    <a:cubicBezTo>
                      <a:pt x="0" y="150876"/>
                      <a:pt x="153162" y="0"/>
                      <a:pt x="341503" y="0"/>
                    </a:cubicBezTo>
                    <a:lnTo>
                      <a:pt x="5182997" y="0"/>
                    </a:lnTo>
                    <a:lnTo>
                      <a:pt x="5182997" y="19050"/>
                    </a:lnTo>
                    <a:lnTo>
                      <a:pt x="5182997" y="0"/>
                    </a:lnTo>
                    <a:cubicBezTo>
                      <a:pt x="5371338" y="0"/>
                      <a:pt x="5524500" y="150876"/>
                      <a:pt x="5524500" y="337439"/>
                    </a:cubicBezTo>
                    <a:lnTo>
                      <a:pt x="5505450" y="337439"/>
                    </a:lnTo>
                    <a:lnTo>
                      <a:pt x="5524500" y="337439"/>
                    </a:lnTo>
                    <a:lnTo>
                      <a:pt x="5524500" y="1610741"/>
                    </a:lnTo>
                    <a:lnTo>
                      <a:pt x="5505450" y="1610741"/>
                    </a:lnTo>
                    <a:lnTo>
                      <a:pt x="5524500" y="1610741"/>
                    </a:lnTo>
                    <a:cubicBezTo>
                      <a:pt x="5524500" y="1797304"/>
                      <a:pt x="5371338" y="1948180"/>
                      <a:pt x="5182997" y="1948180"/>
                    </a:cubicBezTo>
                    <a:lnTo>
                      <a:pt x="5182997" y="1929130"/>
                    </a:lnTo>
                    <a:lnTo>
                      <a:pt x="5182997" y="1948180"/>
                    </a:lnTo>
                    <a:lnTo>
                      <a:pt x="341503" y="1948180"/>
                    </a:lnTo>
                    <a:lnTo>
                      <a:pt x="341503" y="1929130"/>
                    </a:lnTo>
                    <a:lnTo>
                      <a:pt x="341503" y="1948180"/>
                    </a:lnTo>
                    <a:cubicBezTo>
                      <a:pt x="153162" y="1948180"/>
                      <a:pt x="0" y="1797304"/>
                      <a:pt x="0" y="1610741"/>
                    </a:cubicBezTo>
                    <a:lnTo>
                      <a:pt x="0" y="337439"/>
                    </a:lnTo>
                    <a:lnTo>
                      <a:pt x="19050" y="337439"/>
                    </a:lnTo>
                    <a:lnTo>
                      <a:pt x="0" y="337439"/>
                    </a:lnTo>
                    <a:moveTo>
                      <a:pt x="38100" y="337439"/>
                    </a:moveTo>
                    <a:lnTo>
                      <a:pt x="38100" y="1610741"/>
                    </a:lnTo>
                    <a:lnTo>
                      <a:pt x="19050" y="1610741"/>
                    </a:lnTo>
                    <a:lnTo>
                      <a:pt x="38100" y="1610741"/>
                    </a:lnTo>
                    <a:cubicBezTo>
                      <a:pt x="38100" y="1775841"/>
                      <a:pt x="173736" y="1910080"/>
                      <a:pt x="341503" y="1910080"/>
                    </a:cubicBezTo>
                    <a:lnTo>
                      <a:pt x="5182997" y="1910080"/>
                    </a:lnTo>
                    <a:cubicBezTo>
                      <a:pt x="5350764" y="1910080"/>
                      <a:pt x="5486400" y="1775841"/>
                      <a:pt x="5486400" y="1610741"/>
                    </a:cubicBezTo>
                    <a:lnTo>
                      <a:pt x="5486400" y="337439"/>
                    </a:lnTo>
                    <a:cubicBezTo>
                      <a:pt x="5486400" y="172339"/>
                      <a:pt x="5350764" y="38100"/>
                      <a:pt x="5182997" y="38100"/>
                    </a:cubicBezTo>
                    <a:lnTo>
                      <a:pt x="341503" y="38100"/>
                    </a:lnTo>
                    <a:lnTo>
                      <a:pt x="341503" y="19050"/>
                    </a:lnTo>
                    <a:lnTo>
                      <a:pt x="341503" y="38100"/>
                    </a:lnTo>
                    <a:cubicBezTo>
                      <a:pt x="173736" y="38100"/>
                      <a:pt x="38100" y="172339"/>
                      <a:pt x="38100" y="337439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5524500" cy="1976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¿Tendría escuela?</a:t>
                </a:r>
              </a:p>
            </p:txBody>
          </p:sp>
        </p:grpSp>
        <p:sp>
          <p:nvSpPr>
            <p:cNvPr id="17" name="AutoShape 17"/>
            <p:cNvSpPr/>
            <p:nvPr/>
          </p:nvSpPr>
          <p:spPr>
            <a:xfrm rot="-2027940">
              <a:off x="-275762" y="2828290"/>
              <a:ext cx="3346945" cy="0"/>
            </a:xfrm>
            <a:prstGeom prst="line">
              <a:avLst/>
            </a:prstGeom>
            <a:ln w="254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36433" y="1448752"/>
            <a:ext cx="5430823" cy="2274995"/>
            <a:chOff x="0" y="0"/>
            <a:chExt cx="7241097" cy="303332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5524500" cy="1948180"/>
              <a:chOff x="0" y="0"/>
              <a:chExt cx="5524500" cy="19481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9050" y="19050"/>
                <a:ext cx="5486400" cy="1910080"/>
              </a:xfrm>
              <a:custGeom>
                <a:avLst/>
                <a:gdLst/>
                <a:ahLst/>
                <a:cxnLst/>
                <a:rect l="l" t="t" r="r" b="b"/>
                <a:pathLst>
                  <a:path w="5486400" h="1910080">
                    <a:moveTo>
                      <a:pt x="0" y="318389"/>
                    </a:moveTo>
                    <a:cubicBezTo>
                      <a:pt x="0" y="142494"/>
                      <a:pt x="144399" y="0"/>
                      <a:pt x="322453" y="0"/>
                    </a:cubicBezTo>
                    <a:lnTo>
                      <a:pt x="5163947" y="0"/>
                    </a:lnTo>
                    <a:cubicBezTo>
                      <a:pt x="5342001" y="0"/>
                      <a:pt x="5486400" y="142494"/>
                      <a:pt x="5486400" y="318389"/>
                    </a:cubicBezTo>
                    <a:lnTo>
                      <a:pt x="5486400" y="1591691"/>
                    </a:lnTo>
                    <a:cubicBezTo>
                      <a:pt x="5486400" y="1767459"/>
                      <a:pt x="5342001" y="1910080"/>
                      <a:pt x="5163947" y="1910080"/>
                    </a:cubicBezTo>
                    <a:lnTo>
                      <a:pt x="322453" y="1910080"/>
                    </a:lnTo>
                    <a:cubicBezTo>
                      <a:pt x="144399" y="1910080"/>
                      <a:pt x="0" y="1767586"/>
                      <a:pt x="0" y="1591691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0" y="0"/>
                <a:ext cx="5524500" cy="1948180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1948180">
                    <a:moveTo>
                      <a:pt x="0" y="337439"/>
                    </a:moveTo>
                    <a:cubicBezTo>
                      <a:pt x="0" y="150876"/>
                      <a:pt x="153162" y="0"/>
                      <a:pt x="341503" y="0"/>
                    </a:cubicBezTo>
                    <a:lnTo>
                      <a:pt x="5182997" y="0"/>
                    </a:lnTo>
                    <a:lnTo>
                      <a:pt x="5182997" y="19050"/>
                    </a:lnTo>
                    <a:lnTo>
                      <a:pt x="5182997" y="0"/>
                    </a:lnTo>
                    <a:cubicBezTo>
                      <a:pt x="5371338" y="0"/>
                      <a:pt x="5524500" y="150876"/>
                      <a:pt x="5524500" y="337439"/>
                    </a:cubicBezTo>
                    <a:lnTo>
                      <a:pt x="5505450" y="337439"/>
                    </a:lnTo>
                    <a:lnTo>
                      <a:pt x="5524500" y="337439"/>
                    </a:lnTo>
                    <a:lnTo>
                      <a:pt x="5524500" y="1610741"/>
                    </a:lnTo>
                    <a:lnTo>
                      <a:pt x="5505450" y="1610741"/>
                    </a:lnTo>
                    <a:lnTo>
                      <a:pt x="5524500" y="1610741"/>
                    </a:lnTo>
                    <a:cubicBezTo>
                      <a:pt x="5524500" y="1797304"/>
                      <a:pt x="5371338" y="1948180"/>
                      <a:pt x="5182997" y="1948180"/>
                    </a:cubicBezTo>
                    <a:lnTo>
                      <a:pt x="5182997" y="1929130"/>
                    </a:lnTo>
                    <a:lnTo>
                      <a:pt x="5182997" y="1948180"/>
                    </a:lnTo>
                    <a:lnTo>
                      <a:pt x="341503" y="1948180"/>
                    </a:lnTo>
                    <a:lnTo>
                      <a:pt x="341503" y="1929130"/>
                    </a:lnTo>
                    <a:lnTo>
                      <a:pt x="341503" y="1948180"/>
                    </a:lnTo>
                    <a:cubicBezTo>
                      <a:pt x="153162" y="1948180"/>
                      <a:pt x="0" y="1797304"/>
                      <a:pt x="0" y="1610741"/>
                    </a:cubicBezTo>
                    <a:lnTo>
                      <a:pt x="0" y="337439"/>
                    </a:lnTo>
                    <a:lnTo>
                      <a:pt x="19050" y="337439"/>
                    </a:lnTo>
                    <a:lnTo>
                      <a:pt x="0" y="337439"/>
                    </a:lnTo>
                    <a:moveTo>
                      <a:pt x="38100" y="337439"/>
                    </a:moveTo>
                    <a:lnTo>
                      <a:pt x="38100" y="1610741"/>
                    </a:lnTo>
                    <a:lnTo>
                      <a:pt x="19050" y="1610741"/>
                    </a:lnTo>
                    <a:lnTo>
                      <a:pt x="38100" y="1610741"/>
                    </a:lnTo>
                    <a:cubicBezTo>
                      <a:pt x="38100" y="1775841"/>
                      <a:pt x="173736" y="1910080"/>
                      <a:pt x="341503" y="1910080"/>
                    </a:cubicBezTo>
                    <a:lnTo>
                      <a:pt x="5182997" y="1910080"/>
                    </a:lnTo>
                    <a:cubicBezTo>
                      <a:pt x="5350764" y="1910080"/>
                      <a:pt x="5486400" y="1775841"/>
                      <a:pt x="5486400" y="1610741"/>
                    </a:cubicBezTo>
                    <a:lnTo>
                      <a:pt x="5486400" y="337439"/>
                    </a:lnTo>
                    <a:cubicBezTo>
                      <a:pt x="5486400" y="172339"/>
                      <a:pt x="5350764" y="38100"/>
                      <a:pt x="5182997" y="38100"/>
                    </a:cubicBezTo>
                    <a:lnTo>
                      <a:pt x="341503" y="38100"/>
                    </a:lnTo>
                    <a:lnTo>
                      <a:pt x="341503" y="19050"/>
                    </a:lnTo>
                    <a:lnTo>
                      <a:pt x="341503" y="38100"/>
                    </a:lnTo>
                    <a:cubicBezTo>
                      <a:pt x="173736" y="38100"/>
                      <a:pt x="38100" y="172339"/>
                      <a:pt x="38100" y="337439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5524500" cy="1976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tareas tendría que hacer?</a:t>
                </a:r>
              </a:p>
            </p:txBody>
          </p:sp>
        </p:grpSp>
        <p:sp>
          <p:nvSpPr>
            <p:cNvPr id="23" name="AutoShape 23"/>
            <p:cNvSpPr/>
            <p:nvPr/>
          </p:nvSpPr>
          <p:spPr>
            <a:xfrm rot="-7807739">
              <a:off x="5005172" y="1977390"/>
              <a:ext cx="2707450" cy="0"/>
            </a:xfrm>
            <a:prstGeom prst="line">
              <a:avLst/>
            </a:prstGeom>
            <a:ln w="254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98232" y="5124799"/>
            <a:ext cx="4883340" cy="2174208"/>
            <a:chOff x="0" y="0"/>
            <a:chExt cx="6511120" cy="2898944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950764"/>
              <a:ext cx="5524500" cy="1948180"/>
              <a:chOff x="0" y="0"/>
              <a:chExt cx="5524500" cy="194818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19050" y="19050"/>
                <a:ext cx="5486400" cy="1910080"/>
              </a:xfrm>
              <a:custGeom>
                <a:avLst/>
                <a:gdLst/>
                <a:ahLst/>
                <a:cxnLst/>
                <a:rect l="l" t="t" r="r" b="b"/>
                <a:pathLst>
                  <a:path w="5486400" h="1910080">
                    <a:moveTo>
                      <a:pt x="0" y="318389"/>
                    </a:moveTo>
                    <a:cubicBezTo>
                      <a:pt x="0" y="142494"/>
                      <a:pt x="144399" y="0"/>
                      <a:pt x="322453" y="0"/>
                    </a:cubicBezTo>
                    <a:lnTo>
                      <a:pt x="5163947" y="0"/>
                    </a:lnTo>
                    <a:cubicBezTo>
                      <a:pt x="5342001" y="0"/>
                      <a:pt x="5486400" y="142494"/>
                      <a:pt x="5486400" y="318389"/>
                    </a:cubicBezTo>
                    <a:lnTo>
                      <a:pt x="5486400" y="1591691"/>
                    </a:lnTo>
                    <a:cubicBezTo>
                      <a:pt x="5486400" y="1767459"/>
                      <a:pt x="5342001" y="1910080"/>
                      <a:pt x="5163947" y="1910080"/>
                    </a:cubicBezTo>
                    <a:lnTo>
                      <a:pt x="322453" y="1910080"/>
                    </a:lnTo>
                    <a:cubicBezTo>
                      <a:pt x="144399" y="1910080"/>
                      <a:pt x="0" y="1767586"/>
                      <a:pt x="0" y="1591691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0" y="0"/>
                <a:ext cx="5524500" cy="1948180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1948180">
                    <a:moveTo>
                      <a:pt x="0" y="337439"/>
                    </a:moveTo>
                    <a:cubicBezTo>
                      <a:pt x="0" y="150876"/>
                      <a:pt x="153162" y="0"/>
                      <a:pt x="341503" y="0"/>
                    </a:cubicBezTo>
                    <a:lnTo>
                      <a:pt x="5182997" y="0"/>
                    </a:lnTo>
                    <a:lnTo>
                      <a:pt x="5182997" y="19050"/>
                    </a:lnTo>
                    <a:lnTo>
                      <a:pt x="5182997" y="0"/>
                    </a:lnTo>
                    <a:cubicBezTo>
                      <a:pt x="5371338" y="0"/>
                      <a:pt x="5524500" y="150876"/>
                      <a:pt x="5524500" y="337439"/>
                    </a:cubicBezTo>
                    <a:lnTo>
                      <a:pt x="5505450" y="337439"/>
                    </a:lnTo>
                    <a:lnTo>
                      <a:pt x="5524500" y="337439"/>
                    </a:lnTo>
                    <a:lnTo>
                      <a:pt x="5524500" y="1610741"/>
                    </a:lnTo>
                    <a:lnTo>
                      <a:pt x="5505450" y="1610741"/>
                    </a:lnTo>
                    <a:lnTo>
                      <a:pt x="5524500" y="1610741"/>
                    </a:lnTo>
                    <a:cubicBezTo>
                      <a:pt x="5524500" y="1797304"/>
                      <a:pt x="5371338" y="1948180"/>
                      <a:pt x="5182997" y="1948180"/>
                    </a:cubicBezTo>
                    <a:lnTo>
                      <a:pt x="5182997" y="1929130"/>
                    </a:lnTo>
                    <a:lnTo>
                      <a:pt x="5182997" y="1948180"/>
                    </a:lnTo>
                    <a:lnTo>
                      <a:pt x="341503" y="1948180"/>
                    </a:lnTo>
                    <a:lnTo>
                      <a:pt x="341503" y="1929130"/>
                    </a:lnTo>
                    <a:lnTo>
                      <a:pt x="341503" y="1948180"/>
                    </a:lnTo>
                    <a:cubicBezTo>
                      <a:pt x="153162" y="1948180"/>
                      <a:pt x="0" y="1797304"/>
                      <a:pt x="0" y="1610741"/>
                    </a:cubicBezTo>
                    <a:lnTo>
                      <a:pt x="0" y="337439"/>
                    </a:lnTo>
                    <a:lnTo>
                      <a:pt x="19050" y="337439"/>
                    </a:lnTo>
                    <a:lnTo>
                      <a:pt x="0" y="337439"/>
                    </a:lnTo>
                    <a:moveTo>
                      <a:pt x="38100" y="337439"/>
                    </a:moveTo>
                    <a:lnTo>
                      <a:pt x="38100" y="1610741"/>
                    </a:lnTo>
                    <a:lnTo>
                      <a:pt x="19050" y="1610741"/>
                    </a:lnTo>
                    <a:lnTo>
                      <a:pt x="38100" y="1610741"/>
                    </a:lnTo>
                    <a:cubicBezTo>
                      <a:pt x="38100" y="1775841"/>
                      <a:pt x="173736" y="1910080"/>
                      <a:pt x="341503" y="1910080"/>
                    </a:cubicBezTo>
                    <a:lnTo>
                      <a:pt x="5182997" y="1910080"/>
                    </a:lnTo>
                    <a:cubicBezTo>
                      <a:pt x="5350764" y="1910080"/>
                      <a:pt x="5486400" y="1775841"/>
                      <a:pt x="5486400" y="1610741"/>
                    </a:cubicBezTo>
                    <a:lnTo>
                      <a:pt x="5486400" y="337439"/>
                    </a:lnTo>
                    <a:cubicBezTo>
                      <a:pt x="5486400" y="172339"/>
                      <a:pt x="5350764" y="38100"/>
                      <a:pt x="5182997" y="38100"/>
                    </a:cubicBezTo>
                    <a:lnTo>
                      <a:pt x="341503" y="38100"/>
                    </a:lnTo>
                    <a:lnTo>
                      <a:pt x="341503" y="19050"/>
                    </a:lnTo>
                    <a:lnTo>
                      <a:pt x="341503" y="38100"/>
                    </a:lnTo>
                    <a:cubicBezTo>
                      <a:pt x="173736" y="38100"/>
                      <a:pt x="38100" y="172339"/>
                      <a:pt x="38100" y="337439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5524500" cy="1976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¿Estaría protegido?</a:t>
                </a:r>
              </a:p>
            </p:txBody>
          </p:sp>
        </p:grpSp>
        <p:sp>
          <p:nvSpPr>
            <p:cNvPr id="29" name="AutoShape 29"/>
            <p:cNvSpPr/>
            <p:nvPr/>
          </p:nvSpPr>
          <p:spPr>
            <a:xfrm rot="7056419">
              <a:off x="4899622" y="962194"/>
              <a:ext cx="2187016" cy="0"/>
            </a:xfrm>
            <a:prstGeom prst="line">
              <a:avLst/>
            </a:prstGeom>
            <a:ln w="254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124843" y="6561212"/>
            <a:ext cx="4148245" cy="2680895"/>
            <a:chOff x="0" y="0"/>
            <a:chExt cx="5530993" cy="3574527"/>
          </a:xfrm>
        </p:grpSpPr>
        <p:grpSp>
          <p:nvGrpSpPr>
            <p:cNvPr id="31" name="Group 31"/>
            <p:cNvGrpSpPr/>
            <p:nvPr/>
          </p:nvGrpSpPr>
          <p:grpSpPr>
            <a:xfrm>
              <a:off x="6493" y="1626347"/>
              <a:ext cx="5524500" cy="1948180"/>
              <a:chOff x="0" y="0"/>
              <a:chExt cx="5524500" cy="194818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9050" y="19050"/>
                <a:ext cx="5486400" cy="1910080"/>
              </a:xfrm>
              <a:custGeom>
                <a:avLst/>
                <a:gdLst/>
                <a:ahLst/>
                <a:cxnLst/>
                <a:rect l="l" t="t" r="r" b="b"/>
                <a:pathLst>
                  <a:path w="5486400" h="1910080">
                    <a:moveTo>
                      <a:pt x="0" y="318389"/>
                    </a:moveTo>
                    <a:cubicBezTo>
                      <a:pt x="0" y="142494"/>
                      <a:pt x="144399" y="0"/>
                      <a:pt x="322453" y="0"/>
                    </a:cubicBezTo>
                    <a:lnTo>
                      <a:pt x="5163947" y="0"/>
                    </a:lnTo>
                    <a:cubicBezTo>
                      <a:pt x="5342001" y="0"/>
                      <a:pt x="5486400" y="142494"/>
                      <a:pt x="5486400" y="318389"/>
                    </a:cubicBezTo>
                    <a:lnTo>
                      <a:pt x="5486400" y="1591691"/>
                    </a:lnTo>
                    <a:cubicBezTo>
                      <a:pt x="5486400" y="1767459"/>
                      <a:pt x="5342001" y="1910080"/>
                      <a:pt x="5163947" y="1910080"/>
                    </a:cubicBezTo>
                    <a:lnTo>
                      <a:pt x="322453" y="1910080"/>
                    </a:lnTo>
                    <a:cubicBezTo>
                      <a:pt x="144399" y="1910080"/>
                      <a:pt x="0" y="1767586"/>
                      <a:pt x="0" y="1591691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0" y="0"/>
                <a:ext cx="5524500" cy="1948180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1948180">
                    <a:moveTo>
                      <a:pt x="0" y="337439"/>
                    </a:moveTo>
                    <a:cubicBezTo>
                      <a:pt x="0" y="150876"/>
                      <a:pt x="153162" y="0"/>
                      <a:pt x="341503" y="0"/>
                    </a:cubicBezTo>
                    <a:lnTo>
                      <a:pt x="5182997" y="0"/>
                    </a:lnTo>
                    <a:lnTo>
                      <a:pt x="5182997" y="19050"/>
                    </a:lnTo>
                    <a:lnTo>
                      <a:pt x="5182997" y="0"/>
                    </a:lnTo>
                    <a:cubicBezTo>
                      <a:pt x="5371338" y="0"/>
                      <a:pt x="5524500" y="150876"/>
                      <a:pt x="5524500" y="337439"/>
                    </a:cubicBezTo>
                    <a:lnTo>
                      <a:pt x="5505450" y="337439"/>
                    </a:lnTo>
                    <a:lnTo>
                      <a:pt x="5524500" y="337439"/>
                    </a:lnTo>
                    <a:lnTo>
                      <a:pt x="5524500" y="1610741"/>
                    </a:lnTo>
                    <a:lnTo>
                      <a:pt x="5505450" y="1610741"/>
                    </a:lnTo>
                    <a:lnTo>
                      <a:pt x="5524500" y="1610741"/>
                    </a:lnTo>
                    <a:cubicBezTo>
                      <a:pt x="5524500" y="1797304"/>
                      <a:pt x="5371338" y="1948180"/>
                      <a:pt x="5182997" y="1948180"/>
                    </a:cubicBezTo>
                    <a:lnTo>
                      <a:pt x="5182997" y="1929130"/>
                    </a:lnTo>
                    <a:lnTo>
                      <a:pt x="5182997" y="1948180"/>
                    </a:lnTo>
                    <a:lnTo>
                      <a:pt x="341503" y="1948180"/>
                    </a:lnTo>
                    <a:lnTo>
                      <a:pt x="341503" y="1929130"/>
                    </a:lnTo>
                    <a:lnTo>
                      <a:pt x="341503" y="1948180"/>
                    </a:lnTo>
                    <a:cubicBezTo>
                      <a:pt x="153162" y="1948180"/>
                      <a:pt x="0" y="1797304"/>
                      <a:pt x="0" y="1610741"/>
                    </a:cubicBezTo>
                    <a:lnTo>
                      <a:pt x="0" y="337439"/>
                    </a:lnTo>
                    <a:lnTo>
                      <a:pt x="19050" y="337439"/>
                    </a:lnTo>
                    <a:lnTo>
                      <a:pt x="0" y="337439"/>
                    </a:lnTo>
                    <a:moveTo>
                      <a:pt x="38100" y="337439"/>
                    </a:moveTo>
                    <a:lnTo>
                      <a:pt x="38100" y="1610741"/>
                    </a:lnTo>
                    <a:lnTo>
                      <a:pt x="19050" y="1610741"/>
                    </a:lnTo>
                    <a:lnTo>
                      <a:pt x="38100" y="1610741"/>
                    </a:lnTo>
                    <a:cubicBezTo>
                      <a:pt x="38100" y="1775841"/>
                      <a:pt x="173736" y="1910080"/>
                      <a:pt x="341503" y="1910080"/>
                    </a:cubicBezTo>
                    <a:lnTo>
                      <a:pt x="5182997" y="1910080"/>
                    </a:lnTo>
                    <a:cubicBezTo>
                      <a:pt x="5350764" y="1910080"/>
                      <a:pt x="5486400" y="1775841"/>
                      <a:pt x="5486400" y="1610741"/>
                    </a:cubicBezTo>
                    <a:lnTo>
                      <a:pt x="5486400" y="337439"/>
                    </a:lnTo>
                    <a:cubicBezTo>
                      <a:pt x="5486400" y="172339"/>
                      <a:pt x="5350764" y="38100"/>
                      <a:pt x="5182997" y="38100"/>
                    </a:cubicBezTo>
                    <a:lnTo>
                      <a:pt x="341503" y="38100"/>
                    </a:lnTo>
                    <a:lnTo>
                      <a:pt x="341503" y="19050"/>
                    </a:lnTo>
                    <a:lnTo>
                      <a:pt x="341503" y="38100"/>
                    </a:lnTo>
                    <a:cubicBezTo>
                      <a:pt x="173736" y="38100"/>
                      <a:pt x="38100" y="172339"/>
                      <a:pt x="38100" y="337439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28575"/>
                <a:ext cx="5524500" cy="19767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¿Sería escuchado por los adultos?</a:t>
                </a:r>
              </a:p>
            </p:txBody>
          </p:sp>
        </p:grpSp>
        <p:sp>
          <p:nvSpPr>
            <p:cNvPr id="35" name="AutoShape 35"/>
            <p:cNvSpPr/>
            <p:nvPr/>
          </p:nvSpPr>
          <p:spPr>
            <a:xfrm rot="1843919">
              <a:off x="-220710" y="824977"/>
              <a:ext cx="3235706" cy="0"/>
            </a:xfrm>
            <a:prstGeom prst="line">
              <a:avLst/>
            </a:prstGeom>
            <a:ln w="254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166110" y="1858870"/>
            <a:ext cx="12344400" cy="1245870"/>
            <a:chOff x="0" y="0"/>
            <a:chExt cx="16459200" cy="1661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59200" cy="1661159"/>
            </a:xfrm>
            <a:custGeom>
              <a:avLst/>
              <a:gdLst/>
              <a:ahLst/>
              <a:cxnLst/>
              <a:rect l="l" t="t" r="r" b="b"/>
              <a:pathLst>
                <a:path w="16459200" h="1661159">
                  <a:moveTo>
                    <a:pt x="0" y="0"/>
                  </a:moveTo>
                  <a:lnTo>
                    <a:pt x="16459200" y="0"/>
                  </a:lnTo>
                  <a:lnTo>
                    <a:pt x="16459200" y="1661159"/>
                  </a:lnTo>
                  <a:lnTo>
                    <a:pt x="0" y="1661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5987" b="-14013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6459200" cy="1708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complementarias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983730" y="5190211"/>
            <a:ext cx="4320540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Actividad 4.2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07130" y="6441072"/>
            <a:ext cx="1087374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Detectives de Derechos en la Escuela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6181" y="2068354"/>
            <a:ext cx="9158230" cy="6150292"/>
          </a:xfrm>
          <a:custGeom>
            <a:avLst/>
            <a:gdLst/>
            <a:ahLst/>
            <a:cxnLst/>
            <a:rect l="l" t="t" r="r" b="b"/>
            <a:pathLst>
              <a:path w="9158230" h="6150292">
                <a:moveTo>
                  <a:pt x="0" y="0"/>
                </a:moveTo>
                <a:lnTo>
                  <a:pt x="9158230" y="0"/>
                </a:lnTo>
                <a:lnTo>
                  <a:pt x="9158230" y="6150292"/>
                </a:lnTo>
                <a:lnTo>
                  <a:pt x="0" y="61502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4" b="-7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393680" y="2768152"/>
            <a:ext cx="65532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vamos a ser Detectives de Derechos. Nuestra misión es observar el colegio para descubrir dónde se respetan los derechos… y dónde podríamos mejorarlos.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166032" y="4390072"/>
            <a:ext cx="7008495" cy="1765935"/>
            <a:chOff x="0" y="0"/>
            <a:chExt cx="9344660" cy="235458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9306561" cy="2316480"/>
            </a:xfrm>
            <a:custGeom>
              <a:avLst/>
              <a:gdLst/>
              <a:ahLst/>
              <a:cxnLst/>
              <a:rect l="l" t="t" r="r" b="b"/>
              <a:pathLst>
                <a:path w="9306561" h="2316480">
                  <a:moveTo>
                    <a:pt x="0" y="386080"/>
                  </a:moveTo>
                  <a:cubicBezTo>
                    <a:pt x="0" y="172847"/>
                    <a:pt x="175006" y="0"/>
                    <a:pt x="390779" y="0"/>
                  </a:cubicBezTo>
                  <a:lnTo>
                    <a:pt x="8915781" y="0"/>
                  </a:lnTo>
                  <a:cubicBezTo>
                    <a:pt x="9131681" y="0"/>
                    <a:pt x="9306561" y="172847"/>
                    <a:pt x="9306561" y="386080"/>
                  </a:cubicBezTo>
                  <a:lnTo>
                    <a:pt x="9306561" y="1930400"/>
                  </a:lnTo>
                  <a:cubicBezTo>
                    <a:pt x="9306561" y="2143633"/>
                    <a:pt x="9131554" y="2316480"/>
                    <a:pt x="8915781" y="2316480"/>
                  </a:cubicBezTo>
                  <a:lnTo>
                    <a:pt x="390779" y="2316480"/>
                  </a:lnTo>
                  <a:cubicBezTo>
                    <a:pt x="174879" y="2316480"/>
                    <a:pt x="0" y="2143633"/>
                    <a:pt x="0" y="193040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9344661" cy="2354580"/>
            </a:xfrm>
            <a:custGeom>
              <a:avLst/>
              <a:gdLst/>
              <a:ahLst/>
              <a:cxnLst/>
              <a:rect l="l" t="t" r="r" b="b"/>
              <a:pathLst>
                <a:path w="9344661" h="2354580">
                  <a:moveTo>
                    <a:pt x="0" y="405130"/>
                  </a:moveTo>
                  <a:cubicBezTo>
                    <a:pt x="0" y="181229"/>
                    <a:pt x="183769" y="0"/>
                    <a:pt x="409829" y="0"/>
                  </a:cubicBezTo>
                  <a:lnTo>
                    <a:pt x="8934831" y="0"/>
                  </a:lnTo>
                  <a:lnTo>
                    <a:pt x="8934831" y="19050"/>
                  </a:lnTo>
                  <a:lnTo>
                    <a:pt x="8934831" y="0"/>
                  </a:lnTo>
                  <a:cubicBezTo>
                    <a:pt x="9161018" y="0"/>
                    <a:pt x="9344661" y="181229"/>
                    <a:pt x="9344661" y="405130"/>
                  </a:cubicBezTo>
                  <a:lnTo>
                    <a:pt x="9325611" y="405130"/>
                  </a:lnTo>
                  <a:lnTo>
                    <a:pt x="9344661" y="405130"/>
                  </a:lnTo>
                  <a:lnTo>
                    <a:pt x="9344661" y="1949450"/>
                  </a:lnTo>
                  <a:lnTo>
                    <a:pt x="9325611" y="1949450"/>
                  </a:lnTo>
                  <a:lnTo>
                    <a:pt x="9344661" y="1949450"/>
                  </a:lnTo>
                  <a:cubicBezTo>
                    <a:pt x="9344661" y="2173478"/>
                    <a:pt x="9160891" y="2354580"/>
                    <a:pt x="8934831" y="2354580"/>
                  </a:cubicBezTo>
                  <a:lnTo>
                    <a:pt x="8934831" y="2335530"/>
                  </a:lnTo>
                  <a:lnTo>
                    <a:pt x="8934831" y="2354580"/>
                  </a:lnTo>
                  <a:lnTo>
                    <a:pt x="409829" y="2354580"/>
                  </a:lnTo>
                  <a:lnTo>
                    <a:pt x="409829" y="2335530"/>
                  </a:lnTo>
                  <a:lnTo>
                    <a:pt x="409829" y="2354580"/>
                  </a:lnTo>
                  <a:cubicBezTo>
                    <a:pt x="183769" y="2354580"/>
                    <a:pt x="0" y="2173351"/>
                    <a:pt x="0" y="1949450"/>
                  </a:cubicBezTo>
                  <a:lnTo>
                    <a:pt x="0" y="405130"/>
                  </a:lnTo>
                  <a:lnTo>
                    <a:pt x="19050" y="405130"/>
                  </a:lnTo>
                  <a:lnTo>
                    <a:pt x="0" y="405130"/>
                  </a:lnTo>
                  <a:moveTo>
                    <a:pt x="38100" y="405130"/>
                  </a:moveTo>
                  <a:lnTo>
                    <a:pt x="38100" y="1949450"/>
                  </a:lnTo>
                  <a:lnTo>
                    <a:pt x="19050" y="1949450"/>
                  </a:lnTo>
                  <a:lnTo>
                    <a:pt x="38100" y="1949450"/>
                  </a:lnTo>
                  <a:cubicBezTo>
                    <a:pt x="38100" y="2151888"/>
                    <a:pt x="204343" y="2316480"/>
                    <a:pt x="409829" y="2316480"/>
                  </a:cubicBezTo>
                  <a:lnTo>
                    <a:pt x="8934831" y="2316480"/>
                  </a:lnTo>
                  <a:cubicBezTo>
                    <a:pt x="9140444" y="2316480"/>
                    <a:pt x="9306561" y="2151888"/>
                    <a:pt x="9306561" y="1949450"/>
                  </a:cubicBezTo>
                  <a:lnTo>
                    <a:pt x="9306561" y="405130"/>
                  </a:lnTo>
                  <a:cubicBezTo>
                    <a:pt x="9306560" y="202692"/>
                    <a:pt x="9140317" y="38100"/>
                    <a:pt x="8934831" y="38100"/>
                  </a:cubicBezTo>
                  <a:lnTo>
                    <a:pt x="409829" y="38100"/>
                  </a:lnTo>
                  <a:lnTo>
                    <a:pt x="409829" y="19050"/>
                  </a:lnTo>
                  <a:lnTo>
                    <a:pt x="409829" y="38100"/>
                  </a:lnTo>
                  <a:cubicBezTo>
                    <a:pt x="204343" y="38100"/>
                    <a:pt x="38100" y="202692"/>
                    <a:pt x="38100" y="40513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344660" cy="2383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Recolectaremos evidencias y crearemos soluciones 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5922474" y="4211955"/>
            <a:ext cx="4538053" cy="1905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75860" y="1082621"/>
            <a:ext cx="8001000" cy="97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Hoy aprendimos …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37360" y="2875407"/>
            <a:ext cx="553212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 son los derechos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qué son importantes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reconocerlos en la vida diaria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respetarlos y protegerlos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cuidarnos y cuidar a otros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75720" y="2875407"/>
            <a:ext cx="5212080" cy="173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Los derechos se cuidan entre todos. Pequeñas acciones crean grandes cambios.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5689702" y="2475347"/>
            <a:ext cx="6908597" cy="9420235"/>
            <a:chOff x="0" y="0"/>
            <a:chExt cx="9211462" cy="12560313"/>
          </a:xfrm>
        </p:grpSpPr>
        <p:sp>
          <p:nvSpPr>
            <p:cNvPr id="6" name="Freeform 6" descr="A group of children around the earth  AI-generated content may be incorrect."/>
            <p:cNvSpPr/>
            <p:nvPr/>
          </p:nvSpPr>
          <p:spPr>
            <a:xfrm>
              <a:off x="0" y="0"/>
              <a:ext cx="9211437" cy="12560300"/>
            </a:xfrm>
            <a:custGeom>
              <a:avLst/>
              <a:gdLst/>
              <a:ahLst/>
              <a:cxnLst/>
              <a:rect l="l" t="t" r="r" b="b"/>
              <a:pathLst>
                <a:path w="9211437" h="12560300">
                  <a:moveTo>
                    <a:pt x="0" y="0"/>
                  </a:moveTo>
                  <a:lnTo>
                    <a:pt x="9211437" y="0"/>
                  </a:lnTo>
                  <a:lnTo>
                    <a:pt x="9211437" y="12560300"/>
                  </a:lnTo>
                  <a:lnTo>
                    <a:pt x="0" y="1256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" b="-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E788EAE-5335-8C80-067D-BE5D438EE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333500"/>
            <a:ext cx="9587480" cy="7696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75D5EC-88E8-A231-9297-EE3283359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876300"/>
            <a:ext cx="2035787" cy="23622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64C2B7D-1C71-0F87-1854-D3F0C42A0B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01600" y="4076700"/>
            <a:ext cx="2971800" cy="189286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64BE7F2-0280-E41E-21AA-3FA96398C8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429500"/>
            <a:ext cx="3208421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</Words>
  <Application>Microsoft Office PowerPoint</Application>
  <PresentationFormat>Custom</PresentationFormat>
  <Paragraphs>205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Poppins</vt:lpstr>
      <vt:lpstr>Arial</vt:lpstr>
      <vt:lpstr>Aptos Bold</vt:lpstr>
      <vt:lpstr>Calibri</vt:lpstr>
      <vt:lpstr>Poppins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M9_ CAST_ PRIMARY_ safeguarding.pptx</dc:title>
  <cp:lastModifiedBy>Itzel Gn</cp:lastModifiedBy>
  <cp:revision>1</cp:revision>
  <dcterms:created xsi:type="dcterms:W3CDTF">2006-08-16T00:00:00Z</dcterms:created>
  <dcterms:modified xsi:type="dcterms:W3CDTF">2026-04-02T15:48:00Z</dcterms:modified>
  <dc:identifier>DAHBl7nom0g</dc:identifier>
</cp:coreProperties>
</file>