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8288000" cy="10287000"/>
  <p:notesSz cx="6858000" cy="9144000"/>
  <p:embeddedFontLst>
    <p:embeddedFont>
      <p:font typeface="Poppins" panose="00000500000000000000" pitchFamily="2" charset="0"/>
      <p:regular r:id="rId32"/>
      <p:bold r:id="rId33"/>
      <p:italic r:id="rId34"/>
      <p:boldItalic r:id="rId35"/>
    </p:embeddedFont>
    <p:embeddedFont>
      <p:font typeface="Poppins Bold" panose="00000800000000000000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7" d="100"/>
          <a:sy n="77" d="100"/>
        </p:scale>
        <p:origin x="7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642820" y="3500517"/>
            <a:ext cx="9578340" cy="3285965"/>
            <a:chOff x="0" y="0"/>
            <a:chExt cx="12771120" cy="438128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2374880" cy="1328931"/>
              <a:chOff x="0" y="0"/>
              <a:chExt cx="12374880" cy="132893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374880" cy="1328931"/>
              </a:xfrm>
              <a:custGeom>
                <a:avLst/>
                <a:gdLst/>
                <a:ahLst/>
                <a:cxnLst/>
                <a:rect l="l" t="t" r="r" b="b"/>
                <a:pathLst>
                  <a:path w="12374880" h="1328931">
                    <a:moveTo>
                      <a:pt x="0" y="0"/>
                    </a:moveTo>
                    <a:lnTo>
                      <a:pt x="12374880" y="0"/>
                    </a:lnTo>
                    <a:lnTo>
                      <a:pt x="12374880" y="1328931"/>
                    </a:lnTo>
                    <a:lnTo>
                      <a:pt x="0" y="1328931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t="-180520" r="-25615" b="-175321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12374880" cy="1376556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800"/>
                  </a:lnSpc>
                </a:pPr>
                <a:r>
                  <a:rPr lang="en-US" sz="4000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Modulo 7</a:t>
                </a:r>
                <a:br>
                  <a:rPr lang="en-US" sz="4000" dirty="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</a:br>
                <a:endParaRPr lang="en-US" sz="4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0" y="1281305"/>
              <a:ext cx="12374880" cy="10259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000"/>
                </a:lnSpc>
              </a:pPr>
              <a:r>
                <a:rPr lang="en-US" sz="5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Giovani caregiver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213360" y="3914562"/>
              <a:ext cx="12557760" cy="466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54"/>
                </a:lnSpc>
              </a:pPr>
              <a:r>
                <a:rPr lang="en-US" sz="2295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Comprendere prima di giudicare.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8802840" y="9077325"/>
            <a:ext cx="9418320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4"/>
              </a:lnSpc>
            </a:pPr>
            <a:r>
              <a:rPr lang="en-US" sz="229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primaria</a:t>
            </a:r>
          </a:p>
        </p:txBody>
      </p:sp>
      <p:sp>
        <p:nvSpPr>
          <p:cNvPr id="9" name="Freeform 9"/>
          <p:cNvSpPr/>
          <p:nvPr/>
        </p:nvSpPr>
        <p:spPr>
          <a:xfrm>
            <a:off x="1127831" y="1185953"/>
            <a:ext cx="8234168" cy="7915094"/>
          </a:xfrm>
          <a:custGeom>
            <a:avLst/>
            <a:gdLst/>
            <a:ahLst/>
            <a:cxnLst/>
            <a:rect l="l" t="t" r="r" b="b"/>
            <a:pathLst>
              <a:path w="8234168" h="7915094">
                <a:moveTo>
                  <a:pt x="0" y="0"/>
                </a:moveTo>
                <a:lnTo>
                  <a:pt x="8234168" y="0"/>
                </a:lnTo>
                <a:lnTo>
                  <a:pt x="8234168" y="7915094"/>
                </a:lnTo>
                <a:lnTo>
                  <a:pt x="0" y="79150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007916"/>
            <a:ext cx="6271167" cy="6271167"/>
          </a:xfrm>
          <a:custGeom>
            <a:avLst/>
            <a:gdLst/>
            <a:ahLst/>
            <a:cxnLst/>
            <a:rect l="l" t="t" r="r" b="b"/>
            <a:pathLst>
              <a:path w="6271167" h="6271167">
                <a:moveTo>
                  <a:pt x="0" y="0"/>
                </a:moveTo>
                <a:lnTo>
                  <a:pt x="6271167" y="0"/>
                </a:lnTo>
                <a:lnTo>
                  <a:pt x="6271167" y="6271168"/>
                </a:lnTo>
                <a:lnTo>
                  <a:pt x="0" y="62711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8142533" y="5881223"/>
            <a:ext cx="2110368" cy="1222248"/>
            <a:chOff x="0" y="0"/>
            <a:chExt cx="555817" cy="32190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55817" cy="321909"/>
            </a:xfrm>
            <a:custGeom>
              <a:avLst/>
              <a:gdLst/>
              <a:ahLst/>
              <a:cxnLst/>
              <a:rect l="l" t="t" r="r" b="b"/>
              <a:pathLst>
                <a:path w="555817" h="321909">
                  <a:moveTo>
                    <a:pt x="110055" y="0"/>
                  </a:moveTo>
                  <a:lnTo>
                    <a:pt x="445762" y="0"/>
                  </a:lnTo>
                  <a:cubicBezTo>
                    <a:pt x="506544" y="0"/>
                    <a:pt x="555817" y="49274"/>
                    <a:pt x="555817" y="110055"/>
                  </a:cubicBezTo>
                  <a:lnTo>
                    <a:pt x="555817" y="211854"/>
                  </a:lnTo>
                  <a:cubicBezTo>
                    <a:pt x="555817" y="272635"/>
                    <a:pt x="506544" y="321909"/>
                    <a:pt x="445762" y="321909"/>
                  </a:cubicBezTo>
                  <a:lnTo>
                    <a:pt x="110055" y="321909"/>
                  </a:lnTo>
                  <a:cubicBezTo>
                    <a:pt x="49274" y="321909"/>
                    <a:pt x="0" y="272635"/>
                    <a:pt x="0" y="211854"/>
                  </a:cubicBezTo>
                  <a:lnTo>
                    <a:pt x="0" y="110055"/>
                  </a:lnTo>
                  <a:cubicBezTo>
                    <a:pt x="0" y="49274"/>
                    <a:pt x="49274" y="0"/>
                    <a:pt x="110055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555817" cy="3504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 fatto qualcosa di sbagliato?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613818" y="5881223"/>
            <a:ext cx="3086100" cy="1190393"/>
            <a:chOff x="0" y="0"/>
            <a:chExt cx="812800" cy="3135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313519"/>
            </a:xfrm>
            <a:custGeom>
              <a:avLst/>
              <a:gdLst/>
              <a:ahLst/>
              <a:cxnLst/>
              <a:rect l="l" t="t" r="r" b="b"/>
              <a:pathLst>
                <a:path w="812800" h="313519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238260"/>
                  </a:lnTo>
                  <a:cubicBezTo>
                    <a:pt x="812800" y="279824"/>
                    <a:pt x="779105" y="313519"/>
                    <a:pt x="737541" y="313519"/>
                  </a:cubicBezTo>
                  <a:lnTo>
                    <a:pt x="75259" y="313519"/>
                  </a:lnTo>
                  <a:cubicBezTo>
                    <a:pt x="33695" y="313519"/>
                    <a:pt x="0" y="279824"/>
                    <a:pt x="0" y="238260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812800" cy="342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È arrabbiato con me?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4061868" y="5881223"/>
            <a:ext cx="3086100" cy="1190393"/>
            <a:chOff x="0" y="0"/>
            <a:chExt cx="812800" cy="31351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313519"/>
            </a:xfrm>
            <a:custGeom>
              <a:avLst/>
              <a:gdLst/>
              <a:ahLst/>
              <a:cxnLst/>
              <a:rect l="l" t="t" r="r" b="b"/>
              <a:pathLst>
                <a:path w="812800" h="313519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238260"/>
                  </a:lnTo>
                  <a:cubicBezTo>
                    <a:pt x="812800" y="279824"/>
                    <a:pt x="779105" y="313519"/>
                    <a:pt x="737541" y="313519"/>
                  </a:cubicBezTo>
                  <a:lnTo>
                    <a:pt x="75259" y="313519"/>
                  </a:lnTo>
                  <a:cubicBezTo>
                    <a:pt x="33695" y="313519"/>
                    <a:pt x="0" y="279824"/>
                    <a:pt x="0" y="238260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812800" cy="342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Potrei aiutare di più a casa?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588082" y="791040"/>
            <a:ext cx="9111836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storia di Leo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142533" y="3186809"/>
            <a:ext cx="8854163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Leo ha 9 anni.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 un po’ di tempo nota che suo papà è diverso.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volte è molto silenzioso.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Altre volte sembra stanco anche se non ha fatto nulla di speciale.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Prima giocavano insieme nei fine settimana.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Ora il papà di Leo dice spesso di non avere energia.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Leo non capisce molto bene cosa stia succedendo e si fa delle domande: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588082" y="1248240"/>
            <a:ext cx="911183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un adulto non si sente bene dentro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142080"/>
            <a:ext cx="6696191" cy="6562028"/>
          </a:xfrm>
          <a:custGeom>
            <a:avLst/>
            <a:gdLst/>
            <a:ahLst/>
            <a:cxnLst/>
            <a:rect l="l" t="t" r="r" b="b"/>
            <a:pathLst>
              <a:path w="6696191" h="6562028">
                <a:moveTo>
                  <a:pt x="0" y="0"/>
                </a:moveTo>
                <a:lnTo>
                  <a:pt x="6696191" y="0"/>
                </a:lnTo>
                <a:lnTo>
                  <a:pt x="6696191" y="6562028"/>
                </a:lnTo>
                <a:lnTo>
                  <a:pt x="0" y="65620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044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8714033" y="4580480"/>
            <a:ext cx="4730905" cy="1190393"/>
            <a:chOff x="0" y="0"/>
            <a:chExt cx="1246000" cy="31351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46000" cy="313519"/>
            </a:xfrm>
            <a:custGeom>
              <a:avLst/>
              <a:gdLst/>
              <a:ahLst/>
              <a:cxnLst/>
              <a:rect l="l" t="t" r="r" b="b"/>
              <a:pathLst>
                <a:path w="1246000" h="313519">
                  <a:moveTo>
                    <a:pt x="49094" y="0"/>
                  </a:moveTo>
                  <a:lnTo>
                    <a:pt x="1196906" y="0"/>
                  </a:lnTo>
                  <a:cubicBezTo>
                    <a:pt x="1224020" y="0"/>
                    <a:pt x="1246000" y="21980"/>
                    <a:pt x="1246000" y="49094"/>
                  </a:cubicBezTo>
                  <a:lnTo>
                    <a:pt x="1246000" y="264425"/>
                  </a:lnTo>
                  <a:cubicBezTo>
                    <a:pt x="1246000" y="291539"/>
                    <a:pt x="1224020" y="313519"/>
                    <a:pt x="1196906" y="313519"/>
                  </a:cubicBezTo>
                  <a:lnTo>
                    <a:pt x="49094" y="313519"/>
                  </a:lnTo>
                  <a:cubicBezTo>
                    <a:pt x="21980" y="313519"/>
                    <a:pt x="0" y="291539"/>
                    <a:pt x="0" y="264425"/>
                  </a:cubicBezTo>
                  <a:lnTo>
                    <a:pt x="0" y="49094"/>
                  </a:lnTo>
                  <a:cubicBezTo>
                    <a:pt x="0" y="21980"/>
                    <a:pt x="21980" y="0"/>
                    <a:pt x="49094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246000" cy="342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pensi che si senta Leo?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714033" y="6047097"/>
            <a:ext cx="4730905" cy="1190393"/>
            <a:chOff x="0" y="0"/>
            <a:chExt cx="1246000" cy="3135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46000" cy="313519"/>
            </a:xfrm>
            <a:custGeom>
              <a:avLst/>
              <a:gdLst/>
              <a:ahLst/>
              <a:cxnLst/>
              <a:rect l="l" t="t" r="r" b="b"/>
              <a:pathLst>
                <a:path w="1246000" h="313519">
                  <a:moveTo>
                    <a:pt x="49094" y="0"/>
                  </a:moveTo>
                  <a:lnTo>
                    <a:pt x="1196906" y="0"/>
                  </a:lnTo>
                  <a:cubicBezTo>
                    <a:pt x="1224020" y="0"/>
                    <a:pt x="1246000" y="21980"/>
                    <a:pt x="1246000" y="49094"/>
                  </a:cubicBezTo>
                  <a:lnTo>
                    <a:pt x="1246000" y="264425"/>
                  </a:lnTo>
                  <a:cubicBezTo>
                    <a:pt x="1246000" y="291539"/>
                    <a:pt x="1224020" y="313519"/>
                    <a:pt x="1196906" y="313519"/>
                  </a:cubicBezTo>
                  <a:lnTo>
                    <a:pt x="49094" y="313519"/>
                  </a:lnTo>
                  <a:cubicBezTo>
                    <a:pt x="21980" y="313519"/>
                    <a:pt x="0" y="291539"/>
                    <a:pt x="0" y="264425"/>
                  </a:cubicBezTo>
                  <a:lnTo>
                    <a:pt x="0" y="49094"/>
                  </a:lnTo>
                  <a:cubicBezTo>
                    <a:pt x="0" y="21980"/>
                    <a:pt x="21980" y="0"/>
                    <a:pt x="49094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246000" cy="342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può stare pensando?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714033" y="7513715"/>
            <a:ext cx="4730905" cy="1190393"/>
            <a:chOff x="0" y="0"/>
            <a:chExt cx="1246000" cy="31351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46000" cy="313519"/>
            </a:xfrm>
            <a:custGeom>
              <a:avLst/>
              <a:gdLst/>
              <a:ahLst/>
              <a:cxnLst/>
              <a:rect l="l" t="t" r="r" b="b"/>
              <a:pathLst>
                <a:path w="1246000" h="313519">
                  <a:moveTo>
                    <a:pt x="49094" y="0"/>
                  </a:moveTo>
                  <a:lnTo>
                    <a:pt x="1196906" y="0"/>
                  </a:lnTo>
                  <a:cubicBezTo>
                    <a:pt x="1224020" y="0"/>
                    <a:pt x="1246000" y="21980"/>
                    <a:pt x="1246000" y="49094"/>
                  </a:cubicBezTo>
                  <a:lnTo>
                    <a:pt x="1246000" y="264425"/>
                  </a:lnTo>
                  <a:cubicBezTo>
                    <a:pt x="1246000" y="291539"/>
                    <a:pt x="1224020" y="313519"/>
                    <a:pt x="1196906" y="313519"/>
                  </a:cubicBezTo>
                  <a:lnTo>
                    <a:pt x="49094" y="313519"/>
                  </a:lnTo>
                  <a:cubicBezTo>
                    <a:pt x="21980" y="313519"/>
                    <a:pt x="0" y="291539"/>
                    <a:pt x="0" y="264425"/>
                  </a:cubicBezTo>
                  <a:lnTo>
                    <a:pt x="0" y="49094"/>
                  </a:lnTo>
                  <a:cubicBezTo>
                    <a:pt x="0" y="21980"/>
                    <a:pt x="21980" y="0"/>
                    <a:pt x="49094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246000" cy="342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potrebbe aiutarlo?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588082" y="791040"/>
            <a:ext cx="9111836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storia di Leo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714033" y="2113505"/>
            <a:ext cx="8749421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Il papà di Leo ha una malattia chiamata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depressione.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È una malattia che influisce sui pensieri e sulle emozioni.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Non è colpa di Leo.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 può essere trattata con aiuto.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588082" y="1248240"/>
            <a:ext cx="911183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un adulto non si sente bene dentro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142080"/>
            <a:ext cx="6696191" cy="6562028"/>
          </a:xfrm>
          <a:custGeom>
            <a:avLst/>
            <a:gdLst/>
            <a:ahLst/>
            <a:cxnLst/>
            <a:rect l="l" t="t" r="r" b="b"/>
            <a:pathLst>
              <a:path w="6696191" h="6562028">
                <a:moveTo>
                  <a:pt x="0" y="0"/>
                </a:moveTo>
                <a:lnTo>
                  <a:pt x="6696191" y="0"/>
                </a:lnTo>
                <a:lnTo>
                  <a:pt x="6696191" y="6562028"/>
                </a:lnTo>
                <a:lnTo>
                  <a:pt x="0" y="65620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044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4588082" y="791040"/>
            <a:ext cx="9111836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storia di Leo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714033" y="2113505"/>
            <a:ext cx="8749421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Il papà di Leo ha una malattia chiamata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depressione.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È una malattia che influisce sui pensieri e sulle 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emozioni.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Non è colpa di Leo.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 può essere trattata con aiuto.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588082" y="1248240"/>
            <a:ext cx="911183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un adulto non si sente bene dentro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8880427" y="5049153"/>
            <a:ext cx="5235118" cy="447676"/>
            <a:chOff x="0" y="0"/>
            <a:chExt cx="6980157" cy="596901"/>
          </a:xfrm>
        </p:grpSpPr>
        <p:sp>
          <p:nvSpPr>
            <p:cNvPr id="7" name="TextBox 7"/>
            <p:cNvSpPr txBox="1"/>
            <p:nvPr/>
          </p:nvSpPr>
          <p:spPr>
            <a:xfrm>
              <a:off x="800218" y="66675"/>
              <a:ext cx="617993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è colpa del bambino.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52212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714033" y="5930374"/>
            <a:ext cx="7469859" cy="681038"/>
            <a:chOff x="0" y="0"/>
            <a:chExt cx="9959812" cy="908050"/>
          </a:xfrm>
        </p:grpSpPr>
        <p:sp>
          <p:nvSpPr>
            <p:cNvPr id="10" name="TextBox 10"/>
            <p:cNvSpPr txBox="1"/>
            <p:nvPr/>
          </p:nvSpPr>
          <p:spPr>
            <a:xfrm>
              <a:off x="1022076" y="66675"/>
              <a:ext cx="8937736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02 I bambini non devono risolvere i problemi degli adulti.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76200"/>
              <a:ext cx="743987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714033" y="7044957"/>
            <a:ext cx="6907706" cy="447676"/>
            <a:chOff x="0" y="0"/>
            <a:chExt cx="9210275" cy="596901"/>
          </a:xfrm>
        </p:grpSpPr>
        <p:sp>
          <p:nvSpPr>
            <p:cNvPr id="13" name="TextBox 13"/>
            <p:cNvSpPr txBox="1"/>
            <p:nvPr/>
          </p:nvSpPr>
          <p:spPr>
            <a:xfrm>
              <a:off x="1022076" y="66675"/>
              <a:ext cx="818819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Parlare con qualcuno di fiducia può aiutare.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76200"/>
              <a:ext cx="743987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76300" y="3031320"/>
            <a:ext cx="20040600" cy="10402643"/>
            <a:chOff x="0" y="0"/>
            <a:chExt cx="2672080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20800" cy="13870178"/>
            </a:xfrm>
            <a:custGeom>
              <a:avLst/>
              <a:gdLst/>
              <a:ahLst/>
              <a:cxnLst/>
              <a:rect l="l" t="t" r="r" b="b"/>
              <a:pathLst>
                <a:path w="26720800" h="13870178">
                  <a:moveTo>
                    <a:pt x="0" y="6935089"/>
                  </a:moveTo>
                  <a:cubicBezTo>
                    <a:pt x="0" y="3104896"/>
                    <a:pt x="5981700" y="0"/>
                    <a:pt x="13360400" y="0"/>
                  </a:cubicBezTo>
                  <a:cubicBezTo>
                    <a:pt x="20739100" y="0"/>
                    <a:pt x="26720800" y="3104896"/>
                    <a:pt x="26720800" y="6935089"/>
                  </a:cubicBezTo>
                  <a:cubicBezTo>
                    <a:pt x="26720800" y="10765282"/>
                    <a:pt x="20739100" y="13870178"/>
                    <a:pt x="13360400" y="13870178"/>
                  </a:cubicBezTo>
                  <a:cubicBezTo>
                    <a:pt x="5981700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588082" y="5568816"/>
            <a:ext cx="9111836" cy="2663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può aiutare? — Costruiamo una rete di supporto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369250" y="4126353"/>
            <a:ext cx="1549499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1.3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714033" y="1636797"/>
            <a:ext cx="8545267" cy="790996"/>
            <a:chOff x="0" y="0"/>
            <a:chExt cx="11393689" cy="10546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393689" cy="1054663"/>
            </a:xfrm>
            <a:custGeom>
              <a:avLst/>
              <a:gdLst/>
              <a:ahLst/>
              <a:cxnLst/>
              <a:rect l="l" t="t" r="r" b="b"/>
              <a:pathLst>
                <a:path w="11393689" h="1054663">
                  <a:moveTo>
                    <a:pt x="0" y="0"/>
                  </a:moveTo>
                  <a:lnTo>
                    <a:pt x="11393689" y="0"/>
                  </a:lnTo>
                  <a:lnTo>
                    <a:pt x="11393689" y="1054663"/>
                  </a:lnTo>
                  <a:lnTo>
                    <a:pt x="0" y="105466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62868" r="-84586" b="-414240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"/>
              <a:ext cx="11393689" cy="104513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24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Pensiamo insieme e ricordiamo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1028700" y="2088175"/>
            <a:ext cx="6696191" cy="6562028"/>
          </a:xfrm>
          <a:custGeom>
            <a:avLst/>
            <a:gdLst/>
            <a:ahLst/>
            <a:cxnLst/>
            <a:rect l="l" t="t" r="r" b="b"/>
            <a:pathLst>
              <a:path w="6696191" h="6562028">
                <a:moveTo>
                  <a:pt x="0" y="0"/>
                </a:moveTo>
                <a:lnTo>
                  <a:pt x="6696191" y="0"/>
                </a:lnTo>
                <a:lnTo>
                  <a:pt x="6696191" y="6562028"/>
                </a:lnTo>
                <a:lnTo>
                  <a:pt x="0" y="65620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022" b="-1022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6" name="Group 6"/>
          <p:cNvGrpSpPr/>
          <p:nvPr/>
        </p:nvGrpSpPr>
        <p:grpSpPr>
          <a:xfrm>
            <a:off x="8714033" y="2770465"/>
            <a:ext cx="4730905" cy="1190393"/>
            <a:chOff x="0" y="0"/>
            <a:chExt cx="1246000" cy="3135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46000" cy="313519"/>
            </a:xfrm>
            <a:custGeom>
              <a:avLst/>
              <a:gdLst/>
              <a:ahLst/>
              <a:cxnLst/>
              <a:rect l="l" t="t" r="r" b="b"/>
              <a:pathLst>
                <a:path w="1246000" h="313519">
                  <a:moveTo>
                    <a:pt x="49094" y="0"/>
                  </a:moveTo>
                  <a:lnTo>
                    <a:pt x="1196906" y="0"/>
                  </a:lnTo>
                  <a:cubicBezTo>
                    <a:pt x="1224020" y="0"/>
                    <a:pt x="1246000" y="21980"/>
                    <a:pt x="1246000" y="49094"/>
                  </a:cubicBezTo>
                  <a:lnTo>
                    <a:pt x="1246000" y="264425"/>
                  </a:lnTo>
                  <a:cubicBezTo>
                    <a:pt x="1246000" y="291539"/>
                    <a:pt x="1224020" y="313519"/>
                    <a:pt x="1196906" y="313519"/>
                  </a:cubicBezTo>
                  <a:lnTo>
                    <a:pt x="49094" y="313519"/>
                  </a:lnTo>
                  <a:cubicBezTo>
                    <a:pt x="21980" y="313519"/>
                    <a:pt x="0" y="291539"/>
                    <a:pt x="0" y="264425"/>
                  </a:cubicBezTo>
                  <a:lnTo>
                    <a:pt x="0" y="49094"/>
                  </a:lnTo>
                  <a:cubicBezTo>
                    <a:pt x="0" y="21980"/>
                    <a:pt x="21980" y="0"/>
                    <a:pt x="49094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246000" cy="342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pensi che si senta Leo?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714033" y="4178796"/>
            <a:ext cx="4730905" cy="1190393"/>
            <a:chOff x="0" y="0"/>
            <a:chExt cx="1246000" cy="31351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46000" cy="313519"/>
            </a:xfrm>
            <a:custGeom>
              <a:avLst/>
              <a:gdLst/>
              <a:ahLst/>
              <a:cxnLst/>
              <a:rect l="l" t="t" r="r" b="b"/>
              <a:pathLst>
                <a:path w="1246000" h="313519">
                  <a:moveTo>
                    <a:pt x="49094" y="0"/>
                  </a:moveTo>
                  <a:lnTo>
                    <a:pt x="1196906" y="0"/>
                  </a:lnTo>
                  <a:cubicBezTo>
                    <a:pt x="1224020" y="0"/>
                    <a:pt x="1246000" y="21980"/>
                    <a:pt x="1246000" y="49094"/>
                  </a:cubicBezTo>
                  <a:lnTo>
                    <a:pt x="1246000" y="264425"/>
                  </a:lnTo>
                  <a:cubicBezTo>
                    <a:pt x="1246000" y="291539"/>
                    <a:pt x="1224020" y="313519"/>
                    <a:pt x="1196906" y="313519"/>
                  </a:cubicBezTo>
                  <a:lnTo>
                    <a:pt x="49094" y="313519"/>
                  </a:lnTo>
                  <a:cubicBezTo>
                    <a:pt x="21980" y="313519"/>
                    <a:pt x="0" y="291539"/>
                    <a:pt x="0" y="264425"/>
                  </a:cubicBezTo>
                  <a:lnTo>
                    <a:pt x="0" y="49094"/>
                  </a:lnTo>
                  <a:cubicBezTo>
                    <a:pt x="0" y="21980"/>
                    <a:pt x="21980" y="0"/>
                    <a:pt x="49094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246000" cy="342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potrebbe aiutarlo?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59695" y="1862486"/>
            <a:ext cx="6696191" cy="6562028"/>
          </a:xfrm>
          <a:custGeom>
            <a:avLst/>
            <a:gdLst/>
            <a:ahLst/>
            <a:cxnLst/>
            <a:rect l="l" t="t" r="r" b="b"/>
            <a:pathLst>
              <a:path w="6696191" h="6562028">
                <a:moveTo>
                  <a:pt x="0" y="0"/>
                </a:moveTo>
                <a:lnTo>
                  <a:pt x="6696191" y="0"/>
                </a:lnTo>
                <a:lnTo>
                  <a:pt x="6696191" y="6562028"/>
                </a:lnTo>
                <a:lnTo>
                  <a:pt x="0" y="65620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22" b="-1022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590920" y="6163266"/>
            <a:ext cx="6255514" cy="1458133"/>
            <a:chOff x="0" y="0"/>
            <a:chExt cx="1647543" cy="3840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47543" cy="384035"/>
            </a:xfrm>
            <a:custGeom>
              <a:avLst/>
              <a:gdLst/>
              <a:ahLst/>
              <a:cxnLst/>
              <a:rect l="l" t="t" r="r" b="b"/>
              <a:pathLst>
                <a:path w="1647543" h="384035">
                  <a:moveTo>
                    <a:pt x="37128" y="0"/>
                  </a:moveTo>
                  <a:lnTo>
                    <a:pt x="1610414" y="0"/>
                  </a:lnTo>
                  <a:cubicBezTo>
                    <a:pt x="1620261" y="0"/>
                    <a:pt x="1629705" y="3912"/>
                    <a:pt x="1636668" y="10875"/>
                  </a:cubicBezTo>
                  <a:cubicBezTo>
                    <a:pt x="1643631" y="17838"/>
                    <a:pt x="1647543" y="27281"/>
                    <a:pt x="1647543" y="37128"/>
                  </a:cubicBezTo>
                  <a:lnTo>
                    <a:pt x="1647543" y="346907"/>
                  </a:lnTo>
                  <a:cubicBezTo>
                    <a:pt x="1647543" y="356754"/>
                    <a:pt x="1643631" y="366198"/>
                    <a:pt x="1636668" y="373160"/>
                  </a:cubicBezTo>
                  <a:cubicBezTo>
                    <a:pt x="1629705" y="380123"/>
                    <a:pt x="1620261" y="384035"/>
                    <a:pt x="1610414" y="384035"/>
                  </a:cubicBezTo>
                  <a:lnTo>
                    <a:pt x="37128" y="384035"/>
                  </a:lnTo>
                  <a:cubicBezTo>
                    <a:pt x="27281" y="384035"/>
                    <a:pt x="17838" y="380123"/>
                    <a:pt x="10875" y="373160"/>
                  </a:cubicBezTo>
                  <a:cubicBezTo>
                    <a:pt x="3912" y="366198"/>
                    <a:pt x="0" y="356754"/>
                    <a:pt x="0" y="346907"/>
                  </a:cubicBezTo>
                  <a:lnTo>
                    <a:pt x="0" y="37128"/>
                  </a:lnTo>
                  <a:cubicBezTo>
                    <a:pt x="0" y="27281"/>
                    <a:pt x="3912" y="17838"/>
                    <a:pt x="10875" y="10875"/>
                  </a:cubicBezTo>
                  <a:cubicBezTo>
                    <a:pt x="17838" y="3912"/>
                    <a:pt x="27281" y="0"/>
                    <a:pt x="37128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647543" cy="4126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 cosa può aiutare Leo?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95094" y="2665600"/>
            <a:ext cx="7047168" cy="681038"/>
            <a:chOff x="0" y="0"/>
            <a:chExt cx="9396223" cy="908050"/>
          </a:xfrm>
        </p:grpSpPr>
        <p:sp>
          <p:nvSpPr>
            <p:cNvPr id="7" name="TextBox 7"/>
            <p:cNvSpPr txBox="1"/>
            <p:nvPr/>
          </p:nvSpPr>
          <p:spPr>
            <a:xfrm>
              <a:off x="800218" y="66675"/>
              <a:ext cx="8596006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Quando un adulto è malato dentro, non è colpa del bambino.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52212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28700" y="3687315"/>
            <a:ext cx="7591678" cy="447676"/>
            <a:chOff x="0" y="0"/>
            <a:chExt cx="10122237" cy="596901"/>
          </a:xfrm>
        </p:grpSpPr>
        <p:sp>
          <p:nvSpPr>
            <p:cNvPr id="10" name="TextBox 10"/>
            <p:cNvSpPr txBox="1"/>
            <p:nvPr/>
          </p:nvSpPr>
          <p:spPr>
            <a:xfrm>
              <a:off x="1022076" y="3175"/>
              <a:ext cx="9100161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 bambini non devono risolvere i problemi degli adulti.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76200"/>
              <a:ext cx="743987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28700" y="4661404"/>
            <a:ext cx="6907706" cy="447676"/>
            <a:chOff x="0" y="0"/>
            <a:chExt cx="9210275" cy="596901"/>
          </a:xfrm>
        </p:grpSpPr>
        <p:sp>
          <p:nvSpPr>
            <p:cNvPr id="13" name="TextBox 13"/>
            <p:cNvSpPr txBox="1"/>
            <p:nvPr/>
          </p:nvSpPr>
          <p:spPr>
            <a:xfrm>
              <a:off x="1022076" y="66675"/>
              <a:ext cx="818819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Parlare con qualcuno di fiducia può aiutare.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76200"/>
              <a:ext cx="743987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96433" y="3626940"/>
            <a:ext cx="3095133" cy="3033120"/>
          </a:xfrm>
          <a:custGeom>
            <a:avLst/>
            <a:gdLst/>
            <a:ahLst/>
            <a:cxnLst/>
            <a:rect l="l" t="t" r="r" b="b"/>
            <a:pathLst>
              <a:path w="3095133" h="3033120">
                <a:moveTo>
                  <a:pt x="0" y="0"/>
                </a:moveTo>
                <a:lnTo>
                  <a:pt x="3095134" y="0"/>
                </a:lnTo>
                <a:lnTo>
                  <a:pt x="3095134" y="3033120"/>
                </a:lnTo>
                <a:lnTo>
                  <a:pt x="0" y="30331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22" b="-1022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3863067" y="1326339"/>
            <a:ext cx="1323211" cy="2807874"/>
          </a:xfrm>
          <a:custGeom>
            <a:avLst/>
            <a:gdLst/>
            <a:ahLst/>
            <a:cxnLst/>
            <a:rect l="l" t="t" r="r" b="b"/>
            <a:pathLst>
              <a:path w="1323211" h="2807874">
                <a:moveTo>
                  <a:pt x="0" y="0"/>
                </a:moveTo>
                <a:lnTo>
                  <a:pt x="1323210" y="0"/>
                </a:lnTo>
                <a:lnTo>
                  <a:pt x="1323210" y="2807874"/>
                </a:lnTo>
                <a:lnTo>
                  <a:pt x="0" y="28078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3104894" y="1321300"/>
            <a:ext cx="977487" cy="2812913"/>
          </a:xfrm>
          <a:custGeom>
            <a:avLst/>
            <a:gdLst/>
            <a:ahLst/>
            <a:cxnLst/>
            <a:rect l="l" t="t" r="r" b="b"/>
            <a:pathLst>
              <a:path w="977487" h="2812913">
                <a:moveTo>
                  <a:pt x="0" y="0"/>
                </a:moveTo>
                <a:lnTo>
                  <a:pt x="977487" y="0"/>
                </a:lnTo>
                <a:lnTo>
                  <a:pt x="977487" y="2812913"/>
                </a:lnTo>
                <a:lnTo>
                  <a:pt x="0" y="28129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13590861" y="5873540"/>
            <a:ext cx="2489749" cy="2946449"/>
          </a:xfrm>
          <a:custGeom>
            <a:avLst/>
            <a:gdLst/>
            <a:ahLst/>
            <a:cxnLst/>
            <a:rect l="l" t="t" r="r" b="b"/>
            <a:pathLst>
              <a:path w="2489749" h="2946449">
                <a:moveTo>
                  <a:pt x="0" y="0"/>
                </a:moveTo>
                <a:lnTo>
                  <a:pt x="2489749" y="0"/>
                </a:lnTo>
                <a:lnTo>
                  <a:pt x="2489749" y="2946449"/>
                </a:lnTo>
                <a:lnTo>
                  <a:pt x="0" y="29464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2207390" y="6466289"/>
            <a:ext cx="2068314" cy="2353700"/>
          </a:xfrm>
          <a:custGeom>
            <a:avLst/>
            <a:gdLst/>
            <a:ahLst/>
            <a:cxnLst/>
            <a:rect l="l" t="t" r="r" b="b"/>
            <a:pathLst>
              <a:path w="2068314" h="2353700">
                <a:moveTo>
                  <a:pt x="0" y="0"/>
                </a:moveTo>
                <a:lnTo>
                  <a:pt x="2068313" y="0"/>
                </a:lnTo>
                <a:lnTo>
                  <a:pt x="2068313" y="2353700"/>
                </a:lnTo>
                <a:lnTo>
                  <a:pt x="0" y="23537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Freeform 7"/>
          <p:cNvSpPr/>
          <p:nvPr/>
        </p:nvSpPr>
        <p:spPr>
          <a:xfrm>
            <a:off x="7879933" y="529292"/>
            <a:ext cx="2419218" cy="2198465"/>
          </a:xfrm>
          <a:custGeom>
            <a:avLst/>
            <a:gdLst/>
            <a:ahLst/>
            <a:cxnLst/>
            <a:rect l="l" t="t" r="r" b="b"/>
            <a:pathLst>
              <a:path w="2419218" h="2198465">
                <a:moveTo>
                  <a:pt x="0" y="0"/>
                </a:moveTo>
                <a:lnTo>
                  <a:pt x="2419218" y="0"/>
                </a:lnTo>
                <a:lnTo>
                  <a:pt x="2419218" y="2198465"/>
                </a:lnTo>
                <a:lnTo>
                  <a:pt x="0" y="21984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Freeform 8"/>
          <p:cNvSpPr/>
          <p:nvPr/>
        </p:nvSpPr>
        <p:spPr>
          <a:xfrm>
            <a:off x="8304843" y="7503635"/>
            <a:ext cx="1569398" cy="2254073"/>
          </a:xfrm>
          <a:custGeom>
            <a:avLst/>
            <a:gdLst/>
            <a:ahLst/>
            <a:cxnLst/>
            <a:rect l="l" t="t" r="r" b="b"/>
            <a:pathLst>
              <a:path w="1569398" h="2254073">
                <a:moveTo>
                  <a:pt x="0" y="0"/>
                </a:moveTo>
                <a:lnTo>
                  <a:pt x="1569398" y="0"/>
                </a:lnTo>
                <a:lnTo>
                  <a:pt x="1569398" y="2254073"/>
                </a:lnTo>
                <a:lnTo>
                  <a:pt x="0" y="22540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AutoShape 9"/>
          <p:cNvSpPr/>
          <p:nvPr/>
        </p:nvSpPr>
        <p:spPr>
          <a:xfrm flipV="1">
            <a:off x="4580602" y="1744538"/>
            <a:ext cx="2771104" cy="55277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0" name="AutoShape 10"/>
          <p:cNvSpPr/>
          <p:nvPr/>
        </p:nvSpPr>
        <p:spPr>
          <a:xfrm>
            <a:off x="4723609" y="3579970"/>
            <a:ext cx="2480670" cy="1353093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1" name="AutoShape 11"/>
          <p:cNvSpPr/>
          <p:nvPr/>
        </p:nvSpPr>
        <p:spPr>
          <a:xfrm flipH="1">
            <a:off x="4775433" y="5797220"/>
            <a:ext cx="2354742" cy="156197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2" name="AutoShape 12"/>
          <p:cNvSpPr/>
          <p:nvPr/>
        </p:nvSpPr>
        <p:spPr>
          <a:xfrm flipV="1">
            <a:off x="11292389" y="3369107"/>
            <a:ext cx="2298472" cy="1343383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3" name="AutoShape 13"/>
          <p:cNvSpPr/>
          <p:nvPr/>
        </p:nvSpPr>
        <p:spPr>
          <a:xfrm>
            <a:off x="11292389" y="5177236"/>
            <a:ext cx="2042307" cy="115508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4" name="AutoShape 14"/>
          <p:cNvSpPr/>
          <p:nvPr/>
        </p:nvSpPr>
        <p:spPr>
          <a:xfrm flipH="1" flipV="1">
            <a:off x="4865252" y="8168464"/>
            <a:ext cx="2749060" cy="65364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5" name="AutoShape 15"/>
          <p:cNvSpPr/>
          <p:nvPr/>
        </p:nvSpPr>
        <p:spPr>
          <a:xfrm flipH="1">
            <a:off x="10399883" y="7908520"/>
            <a:ext cx="2709973" cy="80039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6" name="AutoShape 16"/>
          <p:cNvSpPr/>
          <p:nvPr/>
        </p:nvSpPr>
        <p:spPr>
          <a:xfrm>
            <a:off x="11001388" y="1963571"/>
            <a:ext cx="2668136" cy="93039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7" name="AutoShape 17"/>
          <p:cNvSpPr/>
          <p:nvPr/>
        </p:nvSpPr>
        <p:spPr>
          <a:xfrm>
            <a:off x="15202712" y="4305023"/>
            <a:ext cx="69740" cy="155736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8" name="AutoShape 18"/>
          <p:cNvSpPr/>
          <p:nvPr/>
        </p:nvSpPr>
        <p:spPr>
          <a:xfrm flipV="1">
            <a:off x="2997556" y="4527851"/>
            <a:ext cx="78880" cy="155693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9" name="AutoShape 19"/>
          <p:cNvSpPr/>
          <p:nvPr/>
        </p:nvSpPr>
        <p:spPr>
          <a:xfrm>
            <a:off x="9035613" y="6828797"/>
            <a:ext cx="10878" cy="44491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20" name="AutoShape 20"/>
          <p:cNvSpPr/>
          <p:nvPr/>
        </p:nvSpPr>
        <p:spPr>
          <a:xfrm>
            <a:off x="9035613" y="2894431"/>
            <a:ext cx="10878" cy="44491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265202" y="1028700"/>
            <a:ext cx="8994098" cy="8229600"/>
          </a:xfrm>
          <a:custGeom>
            <a:avLst/>
            <a:gdLst/>
            <a:ahLst/>
            <a:cxnLst/>
            <a:rect l="l" t="t" r="r" b="b"/>
            <a:pathLst>
              <a:path w="8994098" h="8229600">
                <a:moveTo>
                  <a:pt x="0" y="0"/>
                </a:moveTo>
                <a:lnTo>
                  <a:pt x="8994098" y="0"/>
                </a:lnTo>
                <a:lnTo>
                  <a:pt x="899409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2154406" y="4583523"/>
            <a:ext cx="1215690" cy="1119954"/>
          </a:xfrm>
          <a:custGeom>
            <a:avLst/>
            <a:gdLst/>
            <a:ahLst/>
            <a:cxnLst/>
            <a:rect l="l" t="t" r="r" b="b"/>
            <a:pathLst>
              <a:path w="1215690" h="1119954">
                <a:moveTo>
                  <a:pt x="0" y="0"/>
                </a:moveTo>
                <a:lnTo>
                  <a:pt x="1215690" y="0"/>
                </a:lnTo>
                <a:lnTo>
                  <a:pt x="1215690" y="1119954"/>
                </a:lnTo>
                <a:lnTo>
                  <a:pt x="0" y="11199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1195094" y="3921761"/>
            <a:ext cx="7047168" cy="447676"/>
            <a:chOff x="0" y="0"/>
            <a:chExt cx="9396223" cy="596901"/>
          </a:xfrm>
        </p:grpSpPr>
        <p:sp>
          <p:nvSpPr>
            <p:cNvPr id="5" name="TextBox 5"/>
            <p:cNvSpPr txBox="1"/>
            <p:nvPr/>
          </p:nvSpPr>
          <p:spPr>
            <a:xfrm>
              <a:off x="800218" y="66675"/>
              <a:ext cx="8596006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Chiedere aiuto è qualcosa di coraggioso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52212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4943475"/>
            <a:ext cx="7591678" cy="447676"/>
            <a:chOff x="0" y="0"/>
            <a:chExt cx="10122237" cy="596901"/>
          </a:xfrm>
        </p:grpSpPr>
        <p:sp>
          <p:nvSpPr>
            <p:cNvPr id="8" name="TextBox 8"/>
            <p:cNvSpPr txBox="1"/>
            <p:nvPr/>
          </p:nvSpPr>
          <p:spPr>
            <a:xfrm>
              <a:off x="1022076" y="3175"/>
              <a:ext cx="9100161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devi risolvere i problemi degli adulti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76200"/>
              <a:ext cx="743987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28700" y="5917564"/>
            <a:ext cx="6907706" cy="447676"/>
            <a:chOff x="0" y="0"/>
            <a:chExt cx="9210275" cy="596901"/>
          </a:xfrm>
        </p:grpSpPr>
        <p:sp>
          <p:nvSpPr>
            <p:cNvPr id="11" name="TextBox 11"/>
            <p:cNvSpPr txBox="1"/>
            <p:nvPr/>
          </p:nvSpPr>
          <p:spPr>
            <a:xfrm>
              <a:off x="1022076" y="66675"/>
              <a:ext cx="818819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C’è sempre qualcuno che può ascoltare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76200"/>
              <a:ext cx="743987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76300" y="3031320"/>
            <a:ext cx="20040600" cy="10402643"/>
            <a:chOff x="0" y="0"/>
            <a:chExt cx="2672080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20800" cy="13870178"/>
            </a:xfrm>
            <a:custGeom>
              <a:avLst/>
              <a:gdLst/>
              <a:ahLst/>
              <a:cxnLst/>
              <a:rect l="l" t="t" r="r" b="b"/>
              <a:pathLst>
                <a:path w="26720800" h="13870178">
                  <a:moveTo>
                    <a:pt x="0" y="6935089"/>
                  </a:moveTo>
                  <a:cubicBezTo>
                    <a:pt x="0" y="3104896"/>
                    <a:pt x="5981700" y="0"/>
                    <a:pt x="13360400" y="0"/>
                  </a:cubicBezTo>
                  <a:cubicBezTo>
                    <a:pt x="20739100" y="0"/>
                    <a:pt x="26720800" y="3104896"/>
                    <a:pt x="26720800" y="6935089"/>
                  </a:cubicBezTo>
                  <a:cubicBezTo>
                    <a:pt x="26720800" y="10765282"/>
                    <a:pt x="20739100" y="13870178"/>
                    <a:pt x="13360400" y="13870178"/>
                  </a:cubicBezTo>
                  <a:cubicBezTo>
                    <a:pt x="5981700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588082" y="5841866"/>
            <a:ext cx="9111836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Ciò che è importante ricordare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362900" y="4126353"/>
            <a:ext cx="1562199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1.4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69812" y="3341061"/>
            <a:ext cx="6030614" cy="5518012"/>
          </a:xfrm>
          <a:custGeom>
            <a:avLst/>
            <a:gdLst/>
            <a:ahLst/>
            <a:cxnLst/>
            <a:rect l="l" t="t" r="r" b="b"/>
            <a:pathLst>
              <a:path w="6030614" h="5518012">
                <a:moveTo>
                  <a:pt x="0" y="0"/>
                </a:moveTo>
                <a:lnTo>
                  <a:pt x="6030613" y="0"/>
                </a:lnTo>
                <a:lnTo>
                  <a:pt x="6030613" y="5518012"/>
                </a:lnTo>
                <a:lnTo>
                  <a:pt x="0" y="55180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3062532" y="1427927"/>
            <a:ext cx="3086100" cy="1913133"/>
            <a:chOff x="0" y="0"/>
            <a:chExt cx="812800" cy="5038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03871"/>
            </a:xfrm>
            <a:custGeom>
              <a:avLst/>
              <a:gdLst/>
              <a:ahLst/>
              <a:cxnLst/>
              <a:rect l="l" t="t" r="r" b="b"/>
              <a:pathLst>
                <a:path w="812800" h="503871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428611"/>
                  </a:lnTo>
                  <a:cubicBezTo>
                    <a:pt x="812800" y="470176"/>
                    <a:pt x="779105" y="503871"/>
                    <a:pt x="737541" y="503871"/>
                  </a:cubicBezTo>
                  <a:lnTo>
                    <a:pt x="75259" y="503871"/>
                  </a:lnTo>
                  <a:cubicBezTo>
                    <a:pt x="33695" y="503871"/>
                    <a:pt x="0" y="470176"/>
                    <a:pt x="0" y="42861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812800" cy="532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Le malattie mentali esistono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057581" y="1427927"/>
            <a:ext cx="3086100" cy="1913133"/>
            <a:chOff x="0" y="0"/>
            <a:chExt cx="812800" cy="50387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03871"/>
            </a:xfrm>
            <a:custGeom>
              <a:avLst/>
              <a:gdLst/>
              <a:ahLst/>
              <a:cxnLst/>
              <a:rect l="l" t="t" r="r" b="b"/>
              <a:pathLst>
                <a:path w="812800" h="503871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428611"/>
                  </a:lnTo>
                  <a:cubicBezTo>
                    <a:pt x="812800" y="470176"/>
                    <a:pt x="779105" y="503871"/>
                    <a:pt x="737541" y="503871"/>
                  </a:cubicBezTo>
                  <a:lnTo>
                    <a:pt x="75259" y="503871"/>
                  </a:lnTo>
                  <a:cubicBezTo>
                    <a:pt x="33695" y="503871"/>
                    <a:pt x="0" y="470176"/>
                    <a:pt x="0" y="42861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812800" cy="532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sono colpa dei bambini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152850" y="5658399"/>
            <a:ext cx="3800666" cy="1913133"/>
            <a:chOff x="0" y="0"/>
            <a:chExt cx="1000998" cy="50387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0998" cy="503871"/>
            </a:xfrm>
            <a:custGeom>
              <a:avLst/>
              <a:gdLst/>
              <a:ahLst/>
              <a:cxnLst/>
              <a:rect l="l" t="t" r="r" b="b"/>
              <a:pathLst>
                <a:path w="1000998" h="503871">
                  <a:moveTo>
                    <a:pt x="61110" y="0"/>
                  </a:moveTo>
                  <a:lnTo>
                    <a:pt x="939889" y="0"/>
                  </a:lnTo>
                  <a:cubicBezTo>
                    <a:pt x="973639" y="0"/>
                    <a:pt x="1000998" y="27360"/>
                    <a:pt x="1000998" y="61110"/>
                  </a:cubicBezTo>
                  <a:lnTo>
                    <a:pt x="1000998" y="442761"/>
                  </a:lnTo>
                  <a:cubicBezTo>
                    <a:pt x="1000998" y="476511"/>
                    <a:pt x="973639" y="503871"/>
                    <a:pt x="939889" y="503871"/>
                  </a:cubicBezTo>
                  <a:lnTo>
                    <a:pt x="61110" y="503871"/>
                  </a:lnTo>
                  <a:cubicBezTo>
                    <a:pt x="44902" y="503871"/>
                    <a:pt x="29359" y="497432"/>
                    <a:pt x="17899" y="485972"/>
                  </a:cubicBezTo>
                  <a:cubicBezTo>
                    <a:pt x="6438" y="474512"/>
                    <a:pt x="0" y="458968"/>
                    <a:pt x="0" y="442761"/>
                  </a:cubicBezTo>
                  <a:lnTo>
                    <a:pt x="0" y="61110"/>
                  </a:lnTo>
                  <a:cubicBezTo>
                    <a:pt x="0" y="44902"/>
                    <a:pt x="6438" y="29359"/>
                    <a:pt x="17899" y="17899"/>
                  </a:cubicBezTo>
                  <a:cubicBezTo>
                    <a:pt x="29359" y="6438"/>
                    <a:pt x="44902" y="0"/>
                    <a:pt x="61110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000998" cy="532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 bambini non devono risolvere i problemi degli adulti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331287" y="5658399"/>
            <a:ext cx="3086100" cy="1913133"/>
            <a:chOff x="0" y="0"/>
            <a:chExt cx="812800" cy="50387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03871"/>
            </a:xfrm>
            <a:custGeom>
              <a:avLst/>
              <a:gdLst/>
              <a:ahLst/>
              <a:cxnLst/>
              <a:rect l="l" t="t" r="r" b="b"/>
              <a:pathLst>
                <a:path w="812800" h="503871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428611"/>
                  </a:lnTo>
                  <a:cubicBezTo>
                    <a:pt x="812800" y="470176"/>
                    <a:pt x="779105" y="503871"/>
                    <a:pt x="737541" y="503871"/>
                  </a:cubicBezTo>
                  <a:lnTo>
                    <a:pt x="75259" y="503871"/>
                  </a:lnTo>
                  <a:cubicBezTo>
                    <a:pt x="33695" y="503871"/>
                    <a:pt x="0" y="470176"/>
                    <a:pt x="0" y="42861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812800" cy="532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Gli adulti possono ricevere aiuto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8502449" y="5898705"/>
            <a:ext cx="777488" cy="716260"/>
          </a:xfrm>
          <a:custGeom>
            <a:avLst/>
            <a:gdLst/>
            <a:ahLst/>
            <a:cxnLst/>
            <a:rect l="l" t="t" r="r" b="b"/>
            <a:pathLst>
              <a:path w="777488" h="716260">
                <a:moveTo>
                  <a:pt x="0" y="0"/>
                </a:moveTo>
                <a:lnTo>
                  <a:pt x="777488" y="0"/>
                </a:lnTo>
                <a:lnTo>
                  <a:pt x="777488" y="716260"/>
                </a:lnTo>
                <a:lnTo>
                  <a:pt x="0" y="7162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76300" y="3031320"/>
            <a:ext cx="20040600" cy="10402643"/>
            <a:chOff x="0" y="0"/>
            <a:chExt cx="2672080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20800" cy="13870178"/>
            </a:xfrm>
            <a:custGeom>
              <a:avLst/>
              <a:gdLst/>
              <a:ahLst/>
              <a:cxnLst/>
              <a:rect l="l" t="t" r="r" b="b"/>
              <a:pathLst>
                <a:path w="26720800" h="13870178">
                  <a:moveTo>
                    <a:pt x="0" y="6935089"/>
                  </a:moveTo>
                  <a:cubicBezTo>
                    <a:pt x="0" y="3104896"/>
                    <a:pt x="5981700" y="0"/>
                    <a:pt x="13360400" y="0"/>
                  </a:cubicBezTo>
                  <a:cubicBezTo>
                    <a:pt x="20739100" y="0"/>
                    <a:pt x="26720800" y="3104896"/>
                    <a:pt x="26720800" y="6935089"/>
                  </a:cubicBezTo>
                  <a:cubicBezTo>
                    <a:pt x="26720800" y="10765282"/>
                    <a:pt x="20739100" y="13870178"/>
                    <a:pt x="13360400" y="13870178"/>
                  </a:cubicBezTo>
                  <a:cubicBezTo>
                    <a:pt x="5981700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588082" y="5722449"/>
            <a:ext cx="9111836" cy="2295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Malattie che si vedono e malattie che non si</a:t>
            </a:r>
          </a:p>
          <a:p>
            <a:pPr algn="ctr">
              <a:lnSpc>
                <a:spcPts val="5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vedono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411964" y="4126353"/>
            <a:ext cx="1464072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1.1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44461" y="911160"/>
            <a:ext cx="9122557" cy="8347140"/>
          </a:xfrm>
          <a:custGeom>
            <a:avLst/>
            <a:gdLst/>
            <a:ahLst/>
            <a:cxnLst/>
            <a:rect l="l" t="t" r="r" b="b"/>
            <a:pathLst>
              <a:path w="9122557" h="8347140">
                <a:moveTo>
                  <a:pt x="0" y="0"/>
                </a:moveTo>
                <a:lnTo>
                  <a:pt x="9122557" y="0"/>
                </a:lnTo>
                <a:lnTo>
                  <a:pt x="9122557" y="8347140"/>
                </a:lnTo>
                <a:lnTo>
                  <a:pt x="0" y="8347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8378143" y="4780128"/>
            <a:ext cx="1176112" cy="1083493"/>
          </a:xfrm>
          <a:custGeom>
            <a:avLst/>
            <a:gdLst/>
            <a:ahLst/>
            <a:cxnLst/>
            <a:rect l="l" t="t" r="r" b="b"/>
            <a:pathLst>
              <a:path w="1176112" h="1083493">
                <a:moveTo>
                  <a:pt x="0" y="0"/>
                </a:moveTo>
                <a:lnTo>
                  <a:pt x="1176112" y="0"/>
                </a:lnTo>
                <a:lnTo>
                  <a:pt x="1176112" y="1083493"/>
                </a:lnTo>
                <a:lnTo>
                  <a:pt x="0" y="10834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69812" y="2941833"/>
            <a:ext cx="6030614" cy="5518012"/>
          </a:xfrm>
          <a:custGeom>
            <a:avLst/>
            <a:gdLst/>
            <a:ahLst/>
            <a:cxnLst/>
            <a:rect l="l" t="t" r="r" b="b"/>
            <a:pathLst>
              <a:path w="6030614" h="5518012">
                <a:moveTo>
                  <a:pt x="0" y="0"/>
                </a:moveTo>
                <a:lnTo>
                  <a:pt x="6030613" y="0"/>
                </a:lnTo>
                <a:lnTo>
                  <a:pt x="6030613" y="5518012"/>
                </a:lnTo>
                <a:lnTo>
                  <a:pt x="0" y="55180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3062532" y="1028700"/>
            <a:ext cx="3086100" cy="1913133"/>
            <a:chOff x="0" y="0"/>
            <a:chExt cx="812800" cy="5038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03871"/>
            </a:xfrm>
            <a:custGeom>
              <a:avLst/>
              <a:gdLst/>
              <a:ahLst/>
              <a:cxnLst/>
              <a:rect l="l" t="t" r="r" b="b"/>
              <a:pathLst>
                <a:path w="812800" h="503871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428611"/>
                  </a:lnTo>
                  <a:cubicBezTo>
                    <a:pt x="812800" y="470176"/>
                    <a:pt x="779105" y="503871"/>
                    <a:pt x="737541" y="503871"/>
                  </a:cubicBezTo>
                  <a:lnTo>
                    <a:pt x="75259" y="503871"/>
                  </a:lnTo>
                  <a:cubicBezTo>
                    <a:pt x="33695" y="503871"/>
                    <a:pt x="0" y="470176"/>
                    <a:pt x="0" y="42861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812800" cy="532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sei solo/a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057581" y="1028700"/>
            <a:ext cx="3086100" cy="1913133"/>
            <a:chOff x="0" y="0"/>
            <a:chExt cx="812800" cy="50387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03871"/>
            </a:xfrm>
            <a:custGeom>
              <a:avLst/>
              <a:gdLst/>
              <a:ahLst/>
              <a:cxnLst/>
              <a:rect l="l" t="t" r="r" b="b"/>
              <a:pathLst>
                <a:path w="812800" h="503871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428611"/>
                  </a:lnTo>
                  <a:cubicBezTo>
                    <a:pt x="812800" y="470176"/>
                    <a:pt x="779105" y="503871"/>
                    <a:pt x="737541" y="503871"/>
                  </a:cubicBezTo>
                  <a:lnTo>
                    <a:pt x="75259" y="503871"/>
                  </a:lnTo>
                  <a:cubicBezTo>
                    <a:pt x="33695" y="503871"/>
                    <a:pt x="0" y="470176"/>
                    <a:pt x="0" y="42861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812800" cy="532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C’è sempre qualcuno che può ascoltare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152850" y="5259171"/>
            <a:ext cx="3800666" cy="1913133"/>
            <a:chOff x="0" y="0"/>
            <a:chExt cx="1000998" cy="50387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0998" cy="503871"/>
            </a:xfrm>
            <a:custGeom>
              <a:avLst/>
              <a:gdLst/>
              <a:ahLst/>
              <a:cxnLst/>
              <a:rect l="l" t="t" r="r" b="b"/>
              <a:pathLst>
                <a:path w="1000998" h="503871">
                  <a:moveTo>
                    <a:pt x="61110" y="0"/>
                  </a:moveTo>
                  <a:lnTo>
                    <a:pt x="939889" y="0"/>
                  </a:lnTo>
                  <a:cubicBezTo>
                    <a:pt x="973639" y="0"/>
                    <a:pt x="1000998" y="27360"/>
                    <a:pt x="1000998" y="61110"/>
                  </a:cubicBezTo>
                  <a:lnTo>
                    <a:pt x="1000998" y="442761"/>
                  </a:lnTo>
                  <a:cubicBezTo>
                    <a:pt x="1000998" y="476511"/>
                    <a:pt x="973639" y="503871"/>
                    <a:pt x="939889" y="503871"/>
                  </a:cubicBezTo>
                  <a:lnTo>
                    <a:pt x="61110" y="503871"/>
                  </a:lnTo>
                  <a:cubicBezTo>
                    <a:pt x="44902" y="503871"/>
                    <a:pt x="29359" y="497432"/>
                    <a:pt x="17899" y="485972"/>
                  </a:cubicBezTo>
                  <a:cubicBezTo>
                    <a:pt x="6438" y="474512"/>
                    <a:pt x="0" y="458968"/>
                    <a:pt x="0" y="442761"/>
                  </a:cubicBezTo>
                  <a:lnTo>
                    <a:pt x="0" y="61110"/>
                  </a:lnTo>
                  <a:cubicBezTo>
                    <a:pt x="0" y="44902"/>
                    <a:pt x="6438" y="29359"/>
                    <a:pt x="17899" y="17899"/>
                  </a:cubicBezTo>
                  <a:cubicBezTo>
                    <a:pt x="29359" y="6438"/>
                    <a:pt x="44902" y="0"/>
                    <a:pt x="61110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000998" cy="532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C’è sempre supporto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334484" y="5259171"/>
            <a:ext cx="3086100" cy="1913133"/>
            <a:chOff x="0" y="0"/>
            <a:chExt cx="812800" cy="50387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03871"/>
            </a:xfrm>
            <a:custGeom>
              <a:avLst/>
              <a:gdLst/>
              <a:ahLst/>
              <a:cxnLst/>
              <a:rect l="l" t="t" r="r" b="b"/>
              <a:pathLst>
                <a:path w="812800" h="503871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428611"/>
                  </a:lnTo>
                  <a:cubicBezTo>
                    <a:pt x="812800" y="470176"/>
                    <a:pt x="779105" y="503871"/>
                    <a:pt x="737541" y="503871"/>
                  </a:cubicBezTo>
                  <a:lnTo>
                    <a:pt x="75259" y="503871"/>
                  </a:lnTo>
                  <a:cubicBezTo>
                    <a:pt x="33695" y="503871"/>
                    <a:pt x="0" y="470176"/>
                    <a:pt x="0" y="42861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812800" cy="532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Chiedere aiuto è qualcosa di coraggioso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4907012" y="8924925"/>
            <a:ext cx="847397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 hai qualche domanda, puoi scriverla senza mettere il tuo nome.</a:t>
            </a:r>
          </a:p>
        </p:txBody>
      </p:sp>
      <p:sp>
        <p:nvSpPr>
          <p:cNvPr id="16" name="Freeform 16"/>
          <p:cNvSpPr/>
          <p:nvPr/>
        </p:nvSpPr>
        <p:spPr>
          <a:xfrm>
            <a:off x="8397973" y="5499477"/>
            <a:ext cx="777488" cy="716260"/>
          </a:xfrm>
          <a:custGeom>
            <a:avLst/>
            <a:gdLst/>
            <a:ahLst/>
            <a:cxnLst/>
            <a:rect l="l" t="t" r="r" b="b"/>
            <a:pathLst>
              <a:path w="777488" h="716260">
                <a:moveTo>
                  <a:pt x="0" y="0"/>
                </a:moveTo>
                <a:lnTo>
                  <a:pt x="777488" y="0"/>
                </a:lnTo>
                <a:lnTo>
                  <a:pt x="777488" y="716261"/>
                </a:lnTo>
                <a:lnTo>
                  <a:pt x="0" y="7162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08712" y="2989423"/>
            <a:ext cx="20040600" cy="10402643"/>
            <a:chOff x="0" y="0"/>
            <a:chExt cx="2672080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20800" cy="13870178"/>
            </a:xfrm>
            <a:custGeom>
              <a:avLst/>
              <a:gdLst/>
              <a:ahLst/>
              <a:cxnLst/>
              <a:rect l="l" t="t" r="r" b="b"/>
              <a:pathLst>
                <a:path w="26720800" h="13870178">
                  <a:moveTo>
                    <a:pt x="0" y="6935089"/>
                  </a:moveTo>
                  <a:cubicBezTo>
                    <a:pt x="0" y="3104896"/>
                    <a:pt x="5981700" y="0"/>
                    <a:pt x="13360400" y="0"/>
                  </a:cubicBezTo>
                  <a:cubicBezTo>
                    <a:pt x="20739100" y="0"/>
                    <a:pt x="26720800" y="3104896"/>
                    <a:pt x="26720800" y="6935089"/>
                  </a:cubicBezTo>
                  <a:cubicBezTo>
                    <a:pt x="26720800" y="10765282"/>
                    <a:pt x="20739100" y="13870178"/>
                    <a:pt x="13360400" y="13870178"/>
                  </a:cubicBezTo>
                  <a:cubicBezTo>
                    <a:pt x="5981700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588082" y="6071066"/>
            <a:ext cx="9111836" cy="89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Miti e verità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588082" y="895350"/>
            <a:ext cx="9111836" cy="89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Attività complementare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371483" y="4105405"/>
            <a:ext cx="1545034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2.1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29020" y="1774438"/>
            <a:ext cx="5288466" cy="6738124"/>
            <a:chOff x="0" y="0"/>
            <a:chExt cx="1392847" cy="17746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2847" cy="1774650"/>
            </a:xfrm>
            <a:custGeom>
              <a:avLst/>
              <a:gdLst/>
              <a:ahLst/>
              <a:cxnLst/>
              <a:rect l="l" t="t" r="r" b="b"/>
              <a:pathLst>
                <a:path w="1392847" h="1774650">
                  <a:moveTo>
                    <a:pt x="43918" y="0"/>
                  </a:moveTo>
                  <a:lnTo>
                    <a:pt x="1348929" y="0"/>
                  </a:lnTo>
                  <a:cubicBezTo>
                    <a:pt x="1360577" y="0"/>
                    <a:pt x="1371748" y="4627"/>
                    <a:pt x="1379984" y="12863"/>
                  </a:cubicBezTo>
                  <a:cubicBezTo>
                    <a:pt x="1388220" y="21099"/>
                    <a:pt x="1392847" y="32270"/>
                    <a:pt x="1392847" y="43918"/>
                  </a:cubicBezTo>
                  <a:lnTo>
                    <a:pt x="1392847" y="1730732"/>
                  </a:lnTo>
                  <a:cubicBezTo>
                    <a:pt x="1392847" y="1742380"/>
                    <a:pt x="1388220" y="1753551"/>
                    <a:pt x="1379984" y="1761787"/>
                  </a:cubicBezTo>
                  <a:cubicBezTo>
                    <a:pt x="1371748" y="1770023"/>
                    <a:pt x="1360577" y="1774650"/>
                    <a:pt x="1348929" y="1774650"/>
                  </a:cubicBezTo>
                  <a:lnTo>
                    <a:pt x="43918" y="1774650"/>
                  </a:lnTo>
                  <a:cubicBezTo>
                    <a:pt x="32270" y="1774650"/>
                    <a:pt x="21099" y="1770023"/>
                    <a:pt x="12863" y="1761787"/>
                  </a:cubicBezTo>
                  <a:cubicBezTo>
                    <a:pt x="4627" y="1753551"/>
                    <a:pt x="0" y="1742380"/>
                    <a:pt x="0" y="1730732"/>
                  </a:cubicBezTo>
                  <a:lnTo>
                    <a:pt x="0" y="43918"/>
                  </a:lnTo>
                  <a:cubicBezTo>
                    <a:pt x="0" y="32270"/>
                    <a:pt x="4627" y="21099"/>
                    <a:pt x="12863" y="12863"/>
                  </a:cubicBezTo>
                  <a:cubicBezTo>
                    <a:pt x="21099" y="4627"/>
                    <a:pt x="32270" y="0"/>
                    <a:pt x="43918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392847" cy="1850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Le malattie mentali </a:t>
              </a:r>
            </a:p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sono rare.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543849" y="6385591"/>
            <a:ext cx="1858808" cy="517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95"/>
              </a:lnSpc>
              <a:spcBef>
                <a:spcPct val="0"/>
              </a:spcBef>
            </a:pPr>
            <a:r>
              <a:rPr lang="en-US" sz="3699" b="1" dirty="0">
                <a:solidFill>
                  <a:srgbClr val="FF3131"/>
                </a:solidFill>
                <a:latin typeface="Poppins Bold"/>
                <a:ea typeface="Poppins Bold"/>
                <a:cs typeface="Poppins Bold"/>
                <a:sym typeface="Poppins Bold"/>
              </a:rPr>
              <a:t>MITO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828163" y="1774438"/>
            <a:ext cx="5288466" cy="6738124"/>
            <a:chOff x="0" y="0"/>
            <a:chExt cx="1392847" cy="17746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2847" cy="1774650"/>
            </a:xfrm>
            <a:custGeom>
              <a:avLst/>
              <a:gdLst/>
              <a:ahLst/>
              <a:cxnLst/>
              <a:rect l="l" t="t" r="r" b="b"/>
              <a:pathLst>
                <a:path w="1392847" h="1774650">
                  <a:moveTo>
                    <a:pt x="43918" y="0"/>
                  </a:moveTo>
                  <a:lnTo>
                    <a:pt x="1348929" y="0"/>
                  </a:lnTo>
                  <a:cubicBezTo>
                    <a:pt x="1360577" y="0"/>
                    <a:pt x="1371748" y="4627"/>
                    <a:pt x="1379984" y="12863"/>
                  </a:cubicBezTo>
                  <a:cubicBezTo>
                    <a:pt x="1388220" y="21099"/>
                    <a:pt x="1392847" y="32270"/>
                    <a:pt x="1392847" y="43918"/>
                  </a:cubicBezTo>
                  <a:lnTo>
                    <a:pt x="1392847" y="1730732"/>
                  </a:lnTo>
                  <a:cubicBezTo>
                    <a:pt x="1392847" y="1742380"/>
                    <a:pt x="1388220" y="1753551"/>
                    <a:pt x="1379984" y="1761787"/>
                  </a:cubicBezTo>
                  <a:cubicBezTo>
                    <a:pt x="1371748" y="1770023"/>
                    <a:pt x="1360577" y="1774650"/>
                    <a:pt x="1348929" y="1774650"/>
                  </a:cubicBezTo>
                  <a:lnTo>
                    <a:pt x="43918" y="1774650"/>
                  </a:lnTo>
                  <a:cubicBezTo>
                    <a:pt x="32270" y="1774650"/>
                    <a:pt x="21099" y="1770023"/>
                    <a:pt x="12863" y="1761787"/>
                  </a:cubicBezTo>
                  <a:cubicBezTo>
                    <a:pt x="4627" y="1753551"/>
                    <a:pt x="0" y="1742380"/>
                    <a:pt x="0" y="1730732"/>
                  </a:cubicBezTo>
                  <a:lnTo>
                    <a:pt x="0" y="43918"/>
                  </a:lnTo>
                  <a:cubicBezTo>
                    <a:pt x="0" y="32270"/>
                    <a:pt x="4627" y="21099"/>
                    <a:pt x="12863" y="12863"/>
                  </a:cubicBezTo>
                  <a:cubicBezTo>
                    <a:pt x="21099" y="4627"/>
                    <a:pt x="32270" y="0"/>
                    <a:pt x="43918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1392847" cy="1850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 bambino è colpevole se suo padre o sua madre è triste.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2542992" y="6385591"/>
            <a:ext cx="1858808" cy="517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95"/>
              </a:lnSpc>
              <a:spcBef>
                <a:spcPct val="0"/>
              </a:spcBef>
            </a:pPr>
            <a:r>
              <a:rPr lang="en-US" sz="3699" b="1" dirty="0">
                <a:solidFill>
                  <a:srgbClr val="FF3131"/>
                </a:solidFill>
                <a:latin typeface="Poppins Bold"/>
                <a:ea typeface="Poppins Bold"/>
                <a:cs typeface="Poppins Bold"/>
                <a:sym typeface="Poppins Bold"/>
              </a:rPr>
              <a:t>MITO</a:t>
            </a: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29020" y="1774438"/>
            <a:ext cx="5288466" cy="6738124"/>
            <a:chOff x="0" y="0"/>
            <a:chExt cx="1392847" cy="17746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2847" cy="1774650"/>
            </a:xfrm>
            <a:custGeom>
              <a:avLst/>
              <a:gdLst/>
              <a:ahLst/>
              <a:cxnLst/>
              <a:rect l="l" t="t" r="r" b="b"/>
              <a:pathLst>
                <a:path w="1392847" h="1774650">
                  <a:moveTo>
                    <a:pt x="43918" y="0"/>
                  </a:moveTo>
                  <a:lnTo>
                    <a:pt x="1348929" y="0"/>
                  </a:lnTo>
                  <a:cubicBezTo>
                    <a:pt x="1360577" y="0"/>
                    <a:pt x="1371748" y="4627"/>
                    <a:pt x="1379984" y="12863"/>
                  </a:cubicBezTo>
                  <a:cubicBezTo>
                    <a:pt x="1388220" y="21099"/>
                    <a:pt x="1392847" y="32270"/>
                    <a:pt x="1392847" y="43918"/>
                  </a:cubicBezTo>
                  <a:lnTo>
                    <a:pt x="1392847" y="1730732"/>
                  </a:lnTo>
                  <a:cubicBezTo>
                    <a:pt x="1392847" y="1742380"/>
                    <a:pt x="1388220" y="1753551"/>
                    <a:pt x="1379984" y="1761787"/>
                  </a:cubicBezTo>
                  <a:cubicBezTo>
                    <a:pt x="1371748" y="1770023"/>
                    <a:pt x="1360577" y="1774650"/>
                    <a:pt x="1348929" y="1774650"/>
                  </a:cubicBezTo>
                  <a:lnTo>
                    <a:pt x="43918" y="1774650"/>
                  </a:lnTo>
                  <a:cubicBezTo>
                    <a:pt x="32270" y="1774650"/>
                    <a:pt x="21099" y="1770023"/>
                    <a:pt x="12863" y="1761787"/>
                  </a:cubicBezTo>
                  <a:cubicBezTo>
                    <a:pt x="4627" y="1753551"/>
                    <a:pt x="0" y="1742380"/>
                    <a:pt x="0" y="1730732"/>
                  </a:cubicBezTo>
                  <a:lnTo>
                    <a:pt x="0" y="43918"/>
                  </a:lnTo>
                  <a:cubicBezTo>
                    <a:pt x="0" y="32270"/>
                    <a:pt x="4627" y="21099"/>
                    <a:pt x="12863" y="12863"/>
                  </a:cubicBezTo>
                  <a:cubicBezTo>
                    <a:pt x="21099" y="4627"/>
                    <a:pt x="32270" y="0"/>
                    <a:pt x="43918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392847" cy="1850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Le persone con depressione possono ricevere aiuto.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494019" y="6385591"/>
            <a:ext cx="1958469" cy="561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5"/>
              </a:lnSpc>
              <a:spcBef>
                <a:spcPct val="0"/>
              </a:spcBef>
            </a:pPr>
            <a:r>
              <a:rPr lang="en-US" sz="3699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VERDAD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828163" y="1774438"/>
            <a:ext cx="5288466" cy="6738124"/>
            <a:chOff x="0" y="0"/>
            <a:chExt cx="1392847" cy="17746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2847" cy="1774650"/>
            </a:xfrm>
            <a:custGeom>
              <a:avLst/>
              <a:gdLst/>
              <a:ahLst/>
              <a:cxnLst/>
              <a:rect l="l" t="t" r="r" b="b"/>
              <a:pathLst>
                <a:path w="1392847" h="1774650">
                  <a:moveTo>
                    <a:pt x="43918" y="0"/>
                  </a:moveTo>
                  <a:lnTo>
                    <a:pt x="1348929" y="0"/>
                  </a:lnTo>
                  <a:cubicBezTo>
                    <a:pt x="1360577" y="0"/>
                    <a:pt x="1371748" y="4627"/>
                    <a:pt x="1379984" y="12863"/>
                  </a:cubicBezTo>
                  <a:cubicBezTo>
                    <a:pt x="1388220" y="21099"/>
                    <a:pt x="1392847" y="32270"/>
                    <a:pt x="1392847" y="43918"/>
                  </a:cubicBezTo>
                  <a:lnTo>
                    <a:pt x="1392847" y="1730732"/>
                  </a:lnTo>
                  <a:cubicBezTo>
                    <a:pt x="1392847" y="1742380"/>
                    <a:pt x="1388220" y="1753551"/>
                    <a:pt x="1379984" y="1761787"/>
                  </a:cubicBezTo>
                  <a:cubicBezTo>
                    <a:pt x="1371748" y="1770023"/>
                    <a:pt x="1360577" y="1774650"/>
                    <a:pt x="1348929" y="1774650"/>
                  </a:cubicBezTo>
                  <a:lnTo>
                    <a:pt x="43918" y="1774650"/>
                  </a:lnTo>
                  <a:cubicBezTo>
                    <a:pt x="32270" y="1774650"/>
                    <a:pt x="21099" y="1770023"/>
                    <a:pt x="12863" y="1761787"/>
                  </a:cubicBezTo>
                  <a:cubicBezTo>
                    <a:pt x="4627" y="1753551"/>
                    <a:pt x="0" y="1742380"/>
                    <a:pt x="0" y="1730732"/>
                  </a:cubicBezTo>
                  <a:lnTo>
                    <a:pt x="0" y="43918"/>
                  </a:lnTo>
                  <a:cubicBezTo>
                    <a:pt x="0" y="32270"/>
                    <a:pt x="4627" y="21099"/>
                    <a:pt x="12863" y="12863"/>
                  </a:cubicBezTo>
                  <a:cubicBezTo>
                    <a:pt x="21099" y="4627"/>
                    <a:pt x="32270" y="0"/>
                    <a:pt x="43918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1392847" cy="1850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 qualcosa non si vede, non è una malattia.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2695392" y="6385591"/>
            <a:ext cx="1554008" cy="517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95"/>
              </a:lnSpc>
              <a:spcBef>
                <a:spcPct val="0"/>
              </a:spcBef>
            </a:pPr>
            <a:r>
              <a:rPr lang="en-US" sz="3699" b="1" dirty="0">
                <a:solidFill>
                  <a:srgbClr val="FF3131"/>
                </a:solidFill>
                <a:latin typeface="Poppins Bold"/>
                <a:ea typeface="Poppins Bold"/>
                <a:cs typeface="Poppins Bold"/>
                <a:sym typeface="Poppins Bold"/>
              </a:rPr>
              <a:t>MITO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29020" y="1774438"/>
            <a:ext cx="5288466" cy="6738124"/>
            <a:chOff x="0" y="0"/>
            <a:chExt cx="1392847" cy="17746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2847" cy="1774650"/>
            </a:xfrm>
            <a:custGeom>
              <a:avLst/>
              <a:gdLst/>
              <a:ahLst/>
              <a:cxnLst/>
              <a:rect l="l" t="t" r="r" b="b"/>
              <a:pathLst>
                <a:path w="1392847" h="1774650">
                  <a:moveTo>
                    <a:pt x="43918" y="0"/>
                  </a:moveTo>
                  <a:lnTo>
                    <a:pt x="1348929" y="0"/>
                  </a:lnTo>
                  <a:cubicBezTo>
                    <a:pt x="1360577" y="0"/>
                    <a:pt x="1371748" y="4627"/>
                    <a:pt x="1379984" y="12863"/>
                  </a:cubicBezTo>
                  <a:cubicBezTo>
                    <a:pt x="1388220" y="21099"/>
                    <a:pt x="1392847" y="32270"/>
                    <a:pt x="1392847" y="43918"/>
                  </a:cubicBezTo>
                  <a:lnTo>
                    <a:pt x="1392847" y="1730732"/>
                  </a:lnTo>
                  <a:cubicBezTo>
                    <a:pt x="1392847" y="1742380"/>
                    <a:pt x="1388220" y="1753551"/>
                    <a:pt x="1379984" y="1761787"/>
                  </a:cubicBezTo>
                  <a:cubicBezTo>
                    <a:pt x="1371748" y="1770023"/>
                    <a:pt x="1360577" y="1774650"/>
                    <a:pt x="1348929" y="1774650"/>
                  </a:cubicBezTo>
                  <a:lnTo>
                    <a:pt x="43918" y="1774650"/>
                  </a:lnTo>
                  <a:cubicBezTo>
                    <a:pt x="32270" y="1774650"/>
                    <a:pt x="21099" y="1770023"/>
                    <a:pt x="12863" y="1761787"/>
                  </a:cubicBezTo>
                  <a:cubicBezTo>
                    <a:pt x="4627" y="1753551"/>
                    <a:pt x="0" y="1742380"/>
                    <a:pt x="0" y="1730732"/>
                  </a:cubicBezTo>
                  <a:lnTo>
                    <a:pt x="0" y="43918"/>
                  </a:lnTo>
                  <a:cubicBezTo>
                    <a:pt x="0" y="32270"/>
                    <a:pt x="4627" y="21099"/>
                    <a:pt x="12863" y="12863"/>
                  </a:cubicBezTo>
                  <a:cubicBezTo>
                    <a:pt x="21099" y="4627"/>
                    <a:pt x="32270" y="0"/>
                    <a:pt x="43918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392847" cy="1850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Chiedere aiuto è un segno di debolezza.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621906" y="6385591"/>
            <a:ext cx="1702694" cy="517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95"/>
              </a:lnSpc>
              <a:spcBef>
                <a:spcPct val="0"/>
              </a:spcBef>
            </a:pPr>
            <a:r>
              <a:rPr lang="en-US" sz="3699" b="1" dirty="0">
                <a:solidFill>
                  <a:srgbClr val="FF3131"/>
                </a:solidFill>
                <a:latin typeface="Poppins Bold"/>
                <a:ea typeface="Poppins Bold"/>
                <a:cs typeface="Poppins Bold"/>
                <a:sym typeface="Poppins Bold"/>
              </a:rPr>
              <a:t>MITO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76300" y="3031320"/>
            <a:ext cx="20040600" cy="10402643"/>
            <a:chOff x="0" y="0"/>
            <a:chExt cx="2672080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20800" cy="13870178"/>
            </a:xfrm>
            <a:custGeom>
              <a:avLst/>
              <a:gdLst/>
              <a:ahLst/>
              <a:cxnLst/>
              <a:rect l="l" t="t" r="r" b="b"/>
              <a:pathLst>
                <a:path w="26720800" h="13870178">
                  <a:moveTo>
                    <a:pt x="0" y="6935089"/>
                  </a:moveTo>
                  <a:cubicBezTo>
                    <a:pt x="0" y="3104896"/>
                    <a:pt x="5981700" y="0"/>
                    <a:pt x="13360400" y="0"/>
                  </a:cubicBezTo>
                  <a:cubicBezTo>
                    <a:pt x="20739100" y="0"/>
                    <a:pt x="26720800" y="3104896"/>
                    <a:pt x="26720800" y="6935089"/>
                  </a:cubicBezTo>
                  <a:cubicBezTo>
                    <a:pt x="26720800" y="10765282"/>
                    <a:pt x="20739100" y="13870178"/>
                    <a:pt x="13360400" y="13870178"/>
                  </a:cubicBezTo>
                  <a:cubicBezTo>
                    <a:pt x="5981700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588082" y="6071066"/>
            <a:ext cx="9111836" cy="89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Frasi che aiutano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588082" y="895350"/>
            <a:ext cx="9111836" cy="89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Attività complementare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331002" y="4126353"/>
            <a:ext cx="1625997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94312" y="3254844"/>
            <a:ext cx="6699377" cy="1185085"/>
            <a:chOff x="0" y="0"/>
            <a:chExt cx="1764445" cy="3121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64445" cy="312121"/>
            </a:xfrm>
            <a:custGeom>
              <a:avLst/>
              <a:gdLst/>
              <a:ahLst/>
              <a:cxnLst/>
              <a:rect l="l" t="t" r="r" b="b"/>
              <a:pathLst>
                <a:path w="1764445" h="312121">
                  <a:moveTo>
                    <a:pt x="34669" y="0"/>
                  </a:moveTo>
                  <a:lnTo>
                    <a:pt x="1729776" y="0"/>
                  </a:lnTo>
                  <a:cubicBezTo>
                    <a:pt x="1748923" y="0"/>
                    <a:pt x="1764445" y="15522"/>
                    <a:pt x="1764445" y="34669"/>
                  </a:cubicBezTo>
                  <a:lnTo>
                    <a:pt x="1764445" y="277453"/>
                  </a:lnTo>
                  <a:cubicBezTo>
                    <a:pt x="1764445" y="296600"/>
                    <a:pt x="1748923" y="312121"/>
                    <a:pt x="1729776" y="312121"/>
                  </a:cubicBezTo>
                  <a:lnTo>
                    <a:pt x="34669" y="312121"/>
                  </a:lnTo>
                  <a:cubicBezTo>
                    <a:pt x="15522" y="312121"/>
                    <a:pt x="0" y="296600"/>
                    <a:pt x="0" y="277453"/>
                  </a:cubicBezTo>
                  <a:lnTo>
                    <a:pt x="0" y="34669"/>
                  </a:lnTo>
                  <a:cubicBezTo>
                    <a:pt x="0" y="15522"/>
                    <a:pt x="15522" y="0"/>
                    <a:pt x="3466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764445" cy="3692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potrebbe dirgli un amico per aiutarlo?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046468" y="2143885"/>
            <a:ext cx="12195064" cy="523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Leo è preoccupato perché suo papà non ha energia</a:t>
            </a:r>
          </a:p>
        </p:txBody>
      </p:sp>
      <p:sp>
        <p:nvSpPr>
          <p:cNvPr id="6" name="AutoShape 6"/>
          <p:cNvSpPr/>
          <p:nvPr/>
        </p:nvSpPr>
        <p:spPr>
          <a:xfrm>
            <a:off x="9163050" y="5297074"/>
            <a:ext cx="0" cy="276984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Box 7"/>
          <p:cNvSpPr txBox="1"/>
          <p:nvPr/>
        </p:nvSpPr>
        <p:spPr>
          <a:xfrm>
            <a:off x="3275090" y="5297074"/>
            <a:ext cx="2788552" cy="283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Frasi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SÌ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aiutano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420930" y="6384829"/>
            <a:ext cx="4688384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è colpa tua.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Sono qui se vuoi parlare.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Possiamo chiedere aiuto insieme.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devi fare tutto da solo..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869638" y="6384829"/>
            <a:ext cx="3576340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succede niente.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Sicuramente gli passerà.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pensarci.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067835" y="5297074"/>
            <a:ext cx="3173696" cy="283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Frasi che NON aiutano</a:t>
            </a:r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94312" y="3254844"/>
            <a:ext cx="6699377" cy="1185085"/>
            <a:chOff x="0" y="0"/>
            <a:chExt cx="1764445" cy="3121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64445" cy="312121"/>
            </a:xfrm>
            <a:custGeom>
              <a:avLst/>
              <a:gdLst/>
              <a:ahLst/>
              <a:cxnLst/>
              <a:rect l="l" t="t" r="r" b="b"/>
              <a:pathLst>
                <a:path w="1764445" h="312121">
                  <a:moveTo>
                    <a:pt x="34669" y="0"/>
                  </a:moveTo>
                  <a:lnTo>
                    <a:pt x="1729776" y="0"/>
                  </a:lnTo>
                  <a:cubicBezTo>
                    <a:pt x="1748923" y="0"/>
                    <a:pt x="1764445" y="15522"/>
                    <a:pt x="1764445" y="34669"/>
                  </a:cubicBezTo>
                  <a:lnTo>
                    <a:pt x="1764445" y="277453"/>
                  </a:lnTo>
                  <a:cubicBezTo>
                    <a:pt x="1764445" y="296600"/>
                    <a:pt x="1748923" y="312121"/>
                    <a:pt x="1729776" y="312121"/>
                  </a:cubicBezTo>
                  <a:lnTo>
                    <a:pt x="34669" y="312121"/>
                  </a:lnTo>
                  <a:cubicBezTo>
                    <a:pt x="15522" y="312121"/>
                    <a:pt x="0" y="296600"/>
                    <a:pt x="0" y="277453"/>
                  </a:cubicBezTo>
                  <a:lnTo>
                    <a:pt x="0" y="34669"/>
                  </a:lnTo>
                  <a:cubicBezTo>
                    <a:pt x="0" y="15522"/>
                    <a:pt x="15522" y="0"/>
                    <a:pt x="3466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764445" cy="3692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potrebbe dirle un amico per aiutarla?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45255" y="2143885"/>
            <a:ext cx="14597491" cy="523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María è triste perché le sue amiche non hanno voluto giocare con lei</a:t>
            </a:r>
          </a:p>
        </p:txBody>
      </p:sp>
      <p:sp>
        <p:nvSpPr>
          <p:cNvPr id="6" name="AutoShape 6"/>
          <p:cNvSpPr/>
          <p:nvPr/>
        </p:nvSpPr>
        <p:spPr>
          <a:xfrm>
            <a:off x="9163050" y="5297074"/>
            <a:ext cx="0" cy="276984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Box 7"/>
          <p:cNvSpPr txBox="1"/>
          <p:nvPr/>
        </p:nvSpPr>
        <p:spPr>
          <a:xfrm>
            <a:off x="3142530" y="5366828"/>
            <a:ext cx="3053672" cy="283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Frasi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SÌ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aiutano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420930" y="6384829"/>
            <a:ext cx="4492542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È normale sentirsi così.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Grazie per avermelo raccontato.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Vuoi che resti con te un po’?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869638" y="6384829"/>
            <a:ext cx="4150084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Fai sempre la stessa cosa.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È colpa tua.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 fossi stata più attenta non ti sarebbe successo.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916967" y="5366828"/>
            <a:ext cx="3475432" cy="283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Frasi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NON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aiutano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94312" y="3254844"/>
            <a:ext cx="6699377" cy="1185085"/>
            <a:chOff x="0" y="0"/>
            <a:chExt cx="1764445" cy="3121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64445" cy="312121"/>
            </a:xfrm>
            <a:custGeom>
              <a:avLst/>
              <a:gdLst/>
              <a:ahLst/>
              <a:cxnLst/>
              <a:rect l="l" t="t" r="r" b="b"/>
              <a:pathLst>
                <a:path w="1764445" h="312121">
                  <a:moveTo>
                    <a:pt x="34669" y="0"/>
                  </a:moveTo>
                  <a:lnTo>
                    <a:pt x="1729776" y="0"/>
                  </a:lnTo>
                  <a:cubicBezTo>
                    <a:pt x="1748923" y="0"/>
                    <a:pt x="1764445" y="15522"/>
                    <a:pt x="1764445" y="34669"/>
                  </a:cubicBezTo>
                  <a:lnTo>
                    <a:pt x="1764445" y="277453"/>
                  </a:lnTo>
                  <a:cubicBezTo>
                    <a:pt x="1764445" y="296600"/>
                    <a:pt x="1748923" y="312121"/>
                    <a:pt x="1729776" y="312121"/>
                  </a:cubicBezTo>
                  <a:lnTo>
                    <a:pt x="34669" y="312121"/>
                  </a:lnTo>
                  <a:cubicBezTo>
                    <a:pt x="15522" y="312121"/>
                    <a:pt x="0" y="296600"/>
                    <a:pt x="0" y="277453"/>
                  </a:cubicBezTo>
                  <a:lnTo>
                    <a:pt x="0" y="34669"/>
                  </a:lnTo>
                  <a:cubicBezTo>
                    <a:pt x="0" y="15522"/>
                    <a:pt x="15522" y="0"/>
                    <a:pt x="3466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764445" cy="3692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potrebbe dirgli un amico per aiutarlo?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45255" y="2143885"/>
            <a:ext cx="14597491" cy="523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David è preoccupato perché sua mamma è malata.</a:t>
            </a:r>
          </a:p>
        </p:txBody>
      </p:sp>
      <p:sp>
        <p:nvSpPr>
          <p:cNvPr id="6" name="AutoShape 6"/>
          <p:cNvSpPr/>
          <p:nvPr/>
        </p:nvSpPr>
        <p:spPr>
          <a:xfrm>
            <a:off x="9163050" y="5297074"/>
            <a:ext cx="0" cy="276984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Box 7"/>
          <p:cNvSpPr txBox="1"/>
          <p:nvPr/>
        </p:nvSpPr>
        <p:spPr>
          <a:xfrm>
            <a:off x="2694534" y="5317289"/>
            <a:ext cx="3949664" cy="283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Frasi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SÌ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aiutano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420930" y="6384829"/>
            <a:ext cx="4492542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Quello che senti è importante.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Ti ascolto.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è colpa tua.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Sono qui per te.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869638" y="6384829"/>
            <a:ext cx="4150084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Ti passerà.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Smetti di pensarci.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piangere.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Devi essere forte.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407095" y="5317289"/>
            <a:ext cx="4495176" cy="283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Frasi che NON aiutano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71800" y="1028700"/>
            <a:ext cx="12344400" cy="8229600"/>
          </a:xfrm>
          <a:custGeom>
            <a:avLst/>
            <a:gdLst/>
            <a:ahLst/>
            <a:cxnLst/>
            <a:rect l="l" t="t" r="r" b="b"/>
            <a:pathLst>
              <a:path w="12344400" h="8229600">
                <a:moveTo>
                  <a:pt x="0" y="0"/>
                </a:moveTo>
                <a:lnTo>
                  <a:pt x="12344400" y="0"/>
                </a:lnTo>
                <a:lnTo>
                  <a:pt x="123444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8EE77E-EC0F-C330-D4EB-610164FB1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98" y="1067971"/>
            <a:ext cx="15095004" cy="815105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42117" y="1028700"/>
            <a:ext cx="5486400" cy="8229600"/>
          </a:xfrm>
          <a:custGeom>
            <a:avLst/>
            <a:gdLst/>
            <a:ahLst/>
            <a:cxnLst/>
            <a:rect l="l" t="t" r="r" b="b"/>
            <a:pathLst>
              <a:path w="5486400" h="8229600">
                <a:moveTo>
                  <a:pt x="0" y="0"/>
                </a:moveTo>
                <a:lnTo>
                  <a:pt x="5486400" y="0"/>
                </a:lnTo>
                <a:lnTo>
                  <a:pt x="54864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0105151" y="1028700"/>
            <a:ext cx="5493258" cy="8229600"/>
          </a:xfrm>
          <a:custGeom>
            <a:avLst/>
            <a:gdLst/>
            <a:ahLst/>
            <a:cxnLst/>
            <a:rect l="l" t="t" r="r" b="b"/>
            <a:pathLst>
              <a:path w="5493258" h="8229600">
                <a:moveTo>
                  <a:pt x="0" y="0"/>
                </a:moveTo>
                <a:lnTo>
                  <a:pt x="5493258" y="0"/>
                </a:lnTo>
                <a:lnTo>
                  <a:pt x="549325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94196" y="1028700"/>
            <a:ext cx="5491388" cy="8229600"/>
          </a:xfrm>
          <a:custGeom>
            <a:avLst/>
            <a:gdLst/>
            <a:ahLst/>
            <a:cxnLst/>
            <a:rect l="l" t="t" r="r" b="b"/>
            <a:pathLst>
              <a:path w="5491388" h="8229600">
                <a:moveTo>
                  <a:pt x="0" y="0"/>
                </a:moveTo>
                <a:lnTo>
                  <a:pt x="5491388" y="0"/>
                </a:lnTo>
                <a:lnTo>
                  <a:pt x="549138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8041423" y="1028700"/>
            <a:ext cx="9037328" cy="8229600"/>
          </a:xfrm>
          <a:custGeom>
            <a:avLst/>
            <a:gdLst/>
            <a:ahLst/>
            <a:cxnLst/>
            <a:rect l="l" t="t" r="r" b="b"/>
            <a:pathLst>
              <a:path w="9037328" h="8229600">
                <a:moveTo>
                  <a:pt x="0" y="0"/>
                </a:moveTo>
                <a:lnTo>
                  <a:pt x="9037327" y="0"/>
                </a:lnTo>
                <a:lnTo>
                  <a:pt x="903732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6593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94196" y="1028700"/>
            <a:ext cx="5491388" cy="8229600"/>
          </a:xfrm>
          <a:custGeom>
            <a:avLst/>
            <a:gdLst/>
            <a:ahLst/>
            <a:cxnLst/>
            <a:rect l="l" t="t" r="r" b="b"/>
            <a:pathLst>
              <a:path w="5491388" h="8229600">
                <a:moveTo>
                  <a:pt x="0" y="0"/>
                </a:moveTo>
                <a:lnTo>
                  <a:pt x="5491388" y="0"/>
                </a:lnTo>
                <a:lnTo>
                  <a:pt x="549138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8186389" y="1028700"/>
            <a:ext cx="8912612" cy="1622502"/>
            <a:chOff x="0" y="0"/>
            <a:chExt cx="2347355" cy="42732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47355" cy="427326"/>
            </a:xfrm>
            <a:custGeom>
              <a:avLst/>
              <a:gdLst/>
              <a:ahLst/>
              <a:cxnLst/>
              <a:rect l="l" t="t" r="r" b="b"/>
              <a:pathLst>
                <a:path w="2347355" h="427326">
                  <a:moveTo>
                    <a:pt x="26059" y="0"/>
                  </a:moveTo>
                  <a:lnTo>
                    <a:pt x="2321295" y="0"/>
                  </a:lnTo>
                  <a:cubicBezTo>
                    <a:pt x="2328207" y="0"/>
                    <a:pt x="2334835" y="2746"/>
                    <a:pt x="2339722" y="7633"/>
                  </a:cubicBezTo>
                  <a:cubicBezTo>
                    <a:pt x="2344609" y="12520"/>
                    <a:pt x="2347355" y="19148"/>
                    <a:pt x="2347355" y="26059"/>
                  </a:cubicBezTo>
                  <a:lnTo>
                    <a:pt x="2347355" y="401266"/>
                  </a:lnTo>
                  <a:cubicBezTo>
                    <a:pt x="2347355" y="415659"/>
                    <a:pt x="2335687" y="427326"/>
                    <a:pt x="2321295" y="427326"/>
                  </a:cubicBezTo>
                  <a:lnTo>
                    <a:pt x="26059" y="427326"/>
                  </a:lnTo>
                  <a:cubicBezTo>
                    <a:pt x="11667" y="427326"/>
                    <a:pt x="0" y="415659"/>
                    <a:pt x="0" y="401266"/>
                  </a:cubicBezTo>
                  <a:lnTo>
                    <a:pt x="0" y="26059"/>
                  </a:lnTo>
                  <a:cubicBezTo>
                    <a:pt x="0" y="11667"/>
                    <a:pt x="11667" y="0"/>
                    <a:pt x="2605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2347355" cy="5130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hanno in comune queste situazioni?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8632700" y="3921664"/>
            <a:ext cx="8019991" cy="5336636"/>
          </a:xfrm>
          <a:custGeom>
            <a:avLst/>
            <a:gdLst/>
            <a:ahLst/>
            <a:cxnLst/>
            <a:rect l="l" t="t" r="r" b="b"/>
            <a:pathLst>
              <a:path w="8019991" h="5336636">
                <a:moveTo>
                  <a:pt x="0" y="0"/>
                </a:moveTo>
                <a:lnTo>
                  <a:pt x="8019991" y="0"/>
                </a:lnTo>
                <a:lnTo>
                  <a:pt x="8019991" y="5336636"/>
                </a:lnTo>
                <a:lnTo>
                  <a:pt x="0" y="53366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TextBox 7"/>
          <p:cNvSpPr txBox="1"/>
          <p:nvPr/>
        </p:nvSpPr>
        <p:spPr>
          <a:xfrm>
            <a:off x="10502591" y="3182284"/>
            <a:ext cx="4280210" cy="283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Si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vedono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Colpiscono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 il </a:t>
            </a:r>
            <a:r>
              <a:rPr lang="en-US" sz="2000" dirty="0" err="1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corpo</a:t>
            </a: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Aptos"/>
                <a:cs typeface="Poppins" panose="00000500000000000000" pitchFamily="2" charset="0"/>
                <a:sym typeface="Aptos"/>
              </a:rPr>
              <a:t>.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8156474" cy="8229600"/>
          </a:xfrm>
          <a:custGeom>
            <a:avLst/>
            <a:gdLst/>
            <a:ahLst/>
            <a:cxnLst/>
            <a:rect l="l" t="t" r="r" b="b"/>
            <a:pathLst>
              <a:path w="8156474" h="8229600">
                <a:moveTo>
                  <a:pt x="0" y="0"/>
                </a:moveTo>
                <a:lnTo>
                  <a:pt x="8156474" y="0"/>
                </a:lnTo>
                <a:lnTo>
                  <a:pt x="815647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439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0054218" y="2408663"/>
            <a:ext cx="7044783" cy="1622502"/>
            <a:chOff x="0" y="0"/>
            <a:chExt cx="1855416" cy="42732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55416" cy="427326"/>
            </a:xfrm>
            <a:custGeom>
              <a:avLst/>
              <a:gdLst/>
              <a:ahLst/>
              <a:cxnLst/>
              <a:rect l="l" t="t" r="r" b="b"/>
              <a:pathLst>
                <a:path w="1855416" h="427326">
                  <a:moveTo>
                    <a:pt x="32969" y="0"/>
                  </a:moveTo>
                  <a:lnTo>
                    <a:pt x="1822447" y="0"/>
                  </a:lnTo>
                  <a:cubicBezTo>
                    <a:pt x="1831191" y="0"/>
                    <a:pt x="1839577" y="3473"/>
                    <a:pt x="1845760" y="9656"/>
                  </a:cubicBezTo>
                  <a:cubicBezTo>
                    <a:pt x="1851943" y="15839"/>
                    <a:pt x="1855416" y="24225"/>
                    <a:pt x="1855416" y="32969"/>
                  </a:cubicBezTo>
                  <a:lnTo>
                    <a:pt x="1855416" y="394357"/>
                  </a:lnTo>
                  <a:cubicBezTo>
                    <a:pt x="1855416" y="403101"/>
                    <a:pt x="1851943" y="411487"/>
                    <a:pt x="1845760" y="417669"/>
                  </a:cubicBezTo>
                  <a:cubicBezTo>
                    <a:pt x="1839577" y="423852"/>
                    <a:pt x="1831191" y="427326"/>
                    <a:pt x="1822447" y="427326"/>
                  </a:cubicBezTo>
                  <a:lnTo>
                    <a:pt x="32969" y="427326"/>
                  </a:lnTo>
                  <a:cubicBezTo>
                    <a:pt x="24225" y="427326"/>
                    <a:pt x="15839" y="423852"/>
                    <a:pt x="9656" y="417669"/>
                  </a:cubicBezTo>
                  <a:cubicBezTo>
                    <a:pt x="3473" y="411487"/>
                    <a:pt x="0" y="403101"/>
                    <a:pt x="0" y="394357"/>
                  </a:cubicBezTo>
                  <a:lnTo>
                    <a:pt x="0" y="32969"/>
                  </a:lnTo>
                  <a:cubicBezTo>
                    <a:pt x="0" y="24225"/>
                    <a:pt x="3473" y="15839"/>
                    <a:pt x="9656" y="9656"/>
                  </a:cubicBezTo>
                  <a:cubicBezTo>
                    <a:pt x="15839" y="3473"/>
                    <a:pt x="24225" y="0"/>
                    <a:pt x="3296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855416" cy="5130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Può qualcuno essere malato anche se non si vede?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018334" y="4585363"/>
            <a:ext cx="5088209" cy="3225137"/>
            <a:chOff x="-37791" y="19051"/>
            <a:chExt cx="6784279" cy="4300182"/>
          </a:xfrm>
        </p:grpSpPr>
        <p:sp>
          <p:nvSpPr>
            <p:cNvPr id="7" name="TextBox 7"/>
            <p:cNvSpPr txBox="1"/>
            <p:nvPr/>
          </p:nvSpPr>
          <p:spPr>
            <a:xfrm>
              <a:off x="0" y="19051"/>
              <a:ext cx="6746488" cy="1130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A volte le persone si sentono molto male dentro: nei loro pensieri o nelle loro emozioni.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-37791" y="2060496"/>
              <a:ext cx="6746488" cy="2258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"/>
                </a:lnSpc>
                <a:spcBef>
                  <a:spcPct val="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A volte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una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 persona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può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sentirsi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 molto triste per molto tempo,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avere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paura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costante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 o non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riuscire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 a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concentrarsi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.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Questo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 non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si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vede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 come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una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ferita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 o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una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febbre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, ma è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comunque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una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malattia</a:t>
              </a:r>
              <a:r>
                <a:rPr lang="en-US" sz="2000" dirty="0">
                  <a:solidFill>
                    <a:srgbClr val="000000"/>
                  </a:solidFill>
                  <a:latin typeface="Poppins" panose="00000500000000000000" pitchFamily="2" charset="0"/>
                  <a:ea typeface="Aptos"/>
                  <a:cs typeface="Poppins" panose="00000500000000000000" pitchFamily="2" charset="0"/>
                  <a:sym typeface="Aptos"/>
                </a:rPr>
                <a:t>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976567" y="4804987"/>
            <a:ext cx="5651572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Non è debolezza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976567" y="5353107"/>
            <a:ext cx="5651572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Non è colpa di nessuno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976567" y="5905557"/>
            <a:ext cx="5651572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Si può chiedere aiuto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792346" y="2344603"/>
            <a:ext cx="5625410" cy="447676"/>
            <a:chOff x="0" y="0"/>
            <a:chExt cx="7500547" cy="596901"/>
          </a:xfrm>
        </p:grpSpPr>
        <p:sp>
          <p:nvSpPr>
            <p:cNvPr id="6" name="TextBox 6"/>
            <p:cNvSpPr txBox="1"/>
            <p:nvPr/>
          </p:nvSpPr>
          <p:spPr>
            <a:xfrm>
              <a:off x="800218" y="66675"/>
              <a:ext cx="670032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Influisce su pensieri ed emozioni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52212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625952" y="4085363"/>
            <a:ext cx="4877201" cy="447676"/>
            <a:chOff x="0" y="0"/>
            <a:chExt cx="6502934" cy="596901"/>
          </a:xfrm>
        </p:grpSpPr>
        <p:sp>
          <p:nvSpPr>
            <p:cNvPr id="9" name="TextBox 9"/>
            <p:cNvSpPr txBox="1"/>
            <p:nvPr/>
          </p:nvSpPr>
          <p:spPr>
            <a:xfrm>
              <a:off x="1022076" y="66675"/>
              <a:ext cx="5480858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Può durare abbastanza a lungo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76200"/>
              <a:ext cx="743987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625952" y="5768973"/>
            <a:ext cx="3774848" cy="504826"/>
            <a:chOff x="0" y="-76200"/>
            <a:chExt cx="5033130" cy="673101"/>
          </a:xfrm>
        </p:grpSpPr>
        <p:sp>
          <p:nvSpPr>
            <p:cNvPr id="12" name="TextBox 12"/>
            <p:cNvSpPr txBox="1"/>
            <p:nvPr/>
          </p:nvSpPr>
          <p:spPr>
            <a:xfrm>
              <a:off x="1022075" y="66675"/>
              <a:ext cx="4011055" cy="4103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Possono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essere</a:t>
              </a: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trattate</a:t>
              </a:r>
              <a:endPara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76200"/>
              <a:ext cx="743987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625952" y="7566883"/>
            <a:ext cx="5594988" cy="447676"/>
            <a:chOff x="0" y="0"/>
            <a:chExt cx="7459984" cy="596901"/>
          </a:xfrm>
        </p:grpSpPr>
        <p:sp>
          <p:nvSpPr>
            <p:cNvPr id="15" name="TextBox 15"/>
            <p:cNvSpPr txBox="1"/>
            <p:nvPr/>
          </p:nvSpPr>
          <p:spPr>
            <a:xfrm>
              <a:off x="1022076" y="66675"/>
              <a:ext cx="6437908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Necessita di supporto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76200"/>
              <a:ext cx="743987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810875" y="2102274"/>
            <a:ext cx="5775447" cy="1622502"/>
            <a:chOff x="0" y="0"/>
            <a:chExt cx="1521105" cy="42732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521105" cy="427326"/>
            </a:xfrm>
            <a:custGeom>
              <a:avLst/>
              <a:gdLst/>
              <a:ahLst/>
              <a:cxnLst/>
              <a:rect l="l" t="t" r="r" b="b"/>
              <a:pathLst>
                <a:path w="1521105" h="427326">
                  <a:moveTo>
                    <a:pt x="40215" y="0"/>
                  </a:moveTo>
                  <a:lnTo>
                    <a:pt x="1480891" y="0"/>
                  </a:lnTo>
                  <a:cubicBezTo>
                    <a:pt x="1491556" y="0"/>
                    <a:pt x="1501785" y="4237"/>
                    <a:pt x="1509327" y="11779"/>
                  </a:cubicBezTo>
                  <a:cubicBezTo>
                    <a:pt x="1516869" y="19320"/>
                    <a:pt x="1521105" y="29549"/>
                    <a:pt x="1521105" y="40215"/>
                  </a:cubicBezTo>
                  <a:lnTo>
                    <a:pt x="1521105" y="387111"/>
                  </a:lnTo>
                  <a:cubicBezTo>
                    <a:pt x="1521105" y="409321"/>
                    <a:pt x="1503101" y="427326"/>
                    <a:pt x="1480891" y="427326"/>
                  </a:cubicBezTo>
                  <a:lnTo>
                    <a:pt x="40215" y="427326"/>
                  </a:lnTo>
                  <a:cubicBezTo>
                    <a:pt x="18005" y="427326"/>
                    <a:pt x="0" y="409321"/>
                    <a:pt x="0" y="387111"/>
                  </a:cubicBezTo>
                  <a:lnTo>
                    <a:pt x="0" y="40215"/>
                  </a:lnTo>
                  <a:cubicBezTo>
                    <a:pt x="0" y="29549"/>
                    <a:pt x="4237" y="19320"/>
                    <a:pt x="11779" y="11779"/>
                  </a:cubicBezTo>
                  <a:cubicBezTo>
                    <a:pt x="19320" y="4237"/>
                    <a:pt x="29549" y="0"/>
                    <a:pt x="40215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66675"/>
              <a:ext cx="1521105" cy="494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Le malattie mentali esistono e sono trattabili, come altre malattie.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76300" y="3031320"/>
            <a:ext cx="20040600" cy="10402643"/>
            <a:chOff x="0" y="0"/>
            <a:chExt cx="2672080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20800" cy="13870178"/>
            </a:xfrm>
            <a:custGeom>
              <a:avLst/>
              <a:gdLst/>
              <a:ahLst/>
              <a:cxnLst/>
              <a:rect l="l" t="t" r="r" b="b"/>
              <a:pathLst>
                <a:path w="26720800" h="13870178">
                  <a:moveTo>
                    <a:pt x="0" y="6935089"/>
                  </a:moveTo>
                  <a:cubicBezTo>
                    <a:pt x="0" y="3104896"/>
                    <a:pt x="5981700" y="0"/>
                    <a:pt x="13360400" y="0"/>
                  </a:cubicBezTo>
                  <a:cubicBezTo>
                    <a:pt x="20739100" y="0"/>
                    <a:pt x="26720800" y="3104896"/>
                    <a:pt x="26720800" y="6935089"/>
                  </a:cubicBezTo>
                  <a:cubicBezTo>
                    <a:pt x="26720800" y="10765282"/>
                    <a:pt x="20739100" y="13870178"/>
                    <a:pt x="13360400" y="13870178"/>
                  </a:cubicBezTo>
                  <a:cubicBezTo>
                    <a:pt x="5981700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588082" y="6921205"/>
            <a:ext cx="9111836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storia di Leo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371483" y="4126353"/>
            <a:ext cx="1545034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1.2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800</Words>
  <Application>Microsoft Office PowerPoint</Application>
  <PresentationFormat>Custom</PresentationFormat>
  <Paragraphs>143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Calibri</vt:lpstr>
      <vt:lpstr>Poppins Bold</vt:lpstr>
      <vt:lpstr>Arial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MOD7_Bambini con genitori con malattie_Primaria</dc:title>
  <cp:lastModifiedBy>Itzel Gn</cp:lastModifiedBy>
  <cp:revision>3</cp:revision>
  <dcterms:created xsi:type="dcterms:W3CDTF">2006-08-16T00:00:00Z</dcterms:created>
  <dcterms:modified xsi:type="dcterms:W3CDTF">2026-04-08T14:26:46Z</dcterms:modified>
  <dc:identifier>DAHC6GWpSCg</dc:identifier>
</cp:coreProperties>
</file>