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6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8288000" cy="10287000"/>
  <p:notesSz cx="6858000" cy="9144000"/>
  <p:embeddedFontLst>
    <p:embeddedFont>
      <p:font typeface="Poppins" panose="00000500000000000000" pitchFamily="2" charset="0"/>
      <p:regular r:id="rId32"/>
    </p:embeddedFont>
    <p:embeddedFont>
      <p:font typeface="Poppins Bold" panose="00000800000000000000" charset="0"/>
      <p:regular r:id="rId33"/>
      <p:bold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215BB3-FE2D-4388-9F19-F29DF9047954}" v="46" dt="2026-05-13T12:53:34.9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-3004" y="1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tzel Gn" userId="85252ee17ed24939" providerId="LiveId" clId="{46FC08D1-DCF7-4588-9D0D-450B9D630ABE}"/>
    <pc:docChg chg="undo custSel addSld delSld modSld">
      <pc:chgData name="Itzel Gn" userId="85252ee17ed24939" providerId="LiveId" clId="{46FC08D1-DCF7-4588-9D0D-450B9D630ABE}" dt="2026-05-13T12:53:34.987" v="78"/>
      <pc:docMkLst>
        <pc:docMk/>
      </pc:docMkLst>
      <pc:sldChg chg="delSp modSp del mod">
        <pc:chgData name="Itzel Gn" userId="85252ee17ed24939" providerId="LiveId" clId="{46FC08D1-DCF7-4588-9D0D-450B9D630ABE}" dt="2026-05-13T12:50:37.328" v="7" actId="47"/>
        <pc:sldMkLst>
          <pc:docMk/>
          <pc:sldMk cId="0" sldId="263"/>
        </pc:sldMkLst>
        <pc:spChg chg="del mod">
          <ac:chgData name="Itzel Gn" userId="85252ee17ed24939" providerId="LiveId" clId="{46FC08D1-DCF7-4588-9D0D-450B9D630ABE}" dt="2026-05-13T12:50:31.550" v="2" actId="478"/>
          <ac:spMkLst>
            <pc:docMk/>
            <pc:sldMk cId="0" sldId="263"/>
            <ac:spMk id="2" creationId="{00000000-0000-0000-0000-000000000000}"/>
          </ac:spMkLst>
        </pc:spChg>
        <pc:spChg chg="del">
          <ac:chgData name="Itzel Gn" userId="85252ee17ed24939" providerId="LiveId" clId="{46FC08D1-DCF7-4588-9D0D-450B9D630ABE}" dt="2026-05-13T12:50:32.757" v="3" actId="478"/>
          <ac:spMkLst>
            <pc:docMk/>
            <pc:sldMk cId="0" sldId="263"/>
            <ac:spMk id="3" creationId="{00000000-0000-0000-0000-000000000000}"/>
          </ac:spMkLst>
        </pc:spChg>
        <pc:spChg chg="del">
          <ac:chgData name="Itzel Gn" userId="85252ee17ed24939" providerId="LiveId" clId="{46FC08D1-DCF7-4588-9D0D-450B9D630ABE}" dt="2026-05-13T12:50:33.641" v="4" actId="478"/>
          <ac:spMkLst>
            <pc:docMk/>
            <pc:sldMk cId="0" sldId="263"/>
            <ac:spMk id="4" creationId="{00000000-0000-0000-0000-000000000000}"/>
          </ac:spMkLst>
        </pc:spChg>
        <pc:grpChg chg="del">
          <ac:chgData name="Itzel Gn" userId="85252ee17ed24939" providerId="LiveId" clId="{46FC08D1-DCF7-4588-9D0D-450B9D630ABE}" dt="2026-05-13T12:50:29.448" v="0" actId="478"/>
          <ac:grpSpMkLst>
            <pc:docMk/>
            <pc:sldMk cId="0" sldId="263"/>
            <ac:grpSpMk id="5" creationId="{00000000-0000-0000-0000-000000000000}"/>
          </ac:grpSpMkLst>
        </pc:grpChg>
        <pc:grpChg chg="del">
          <ac:chgData name="Itzel Gn" userId="85252ee17ed24939" providerId="LiveId" clId="{46FC08D1-DCF7-4588-9D0D-450B9D630ABE}" dt="2026-05-13T12:50:29.448" v="0" actId="478"/>
          <ac:grpSpMkLst>
            <pc:docMk/>
            <pc:sldMk cId="0" sldId="263"/>
            <ac:grpSpMk id="8" creationId="{00000000-0000-0000-0000-000000000000}"/>
          </ac:grpSpMkLst>
        </pc:grpChg>
        <pc:grpChg chg="del">
          <ac:chgData name="Itzel Gn" userId="85252ee17ed24939" providerId="LiveId" clId="{46FC08D1-DCF7-4588-9D0D-450B9D630ABE}" dt="2026-05-13T12:50:29.448" v="0" actId="478"/>
          <ac:grpSpMkLst>
            <pc:docMk/>
            <pc:sldMk cId="0" sldId="263"/>
            <ac:grpSpMk id="11" creationId="{00000000-0000-0000-0000-000000000000}"/>
          </ac:grpSpMkLst>
        </pc:grpChg>
        <pc:grpChg chg="del">
          <ac:chgData name="Itzel Gn" userId="85252ee17ed24939" providerId="LiveId" clId="{46FC08D1-DCF7-4588-9D0D-450B9D630ABE}" dt="2026-05-13T12:50:29.448" v="0" actId="478"/>
          <ac:grpSpMkLst>
            <pc:docMk/>
            <pc:sldMk cId="0" sldId="263"/>
            <ac:grpSpMk id="14" creationId="{00000000-0000-0000-0000-000000000000}"/>
          </ac:grpSpMkLst>
        </pc:grpChg>
        <pc:grpChg chg="del">
          <ac:chgData name="Itzel Gn" userId="85252ee17ed24939" providerId="LiveId" clId="{46FC08D1-DCF7-4588-9D0D-450B9D630ABE}" dt="2026-05-13T12:50:34.507" v="5" actId="478"/>
          <ac:grpSpMkLst>
            <pc:docMk/>
            <pc:sldMk cId="0" sldId="263"/>
            <ac:grpSpMk id="17" creationId="{00000000-0000-0000-0000-000000000000}"/>
          </ac:grpSpMkLst>
        </pc:grpChg>
      </pc:sldChg>
      <pc:sldChg chg="addSp delSp modSp add mod">
        <pc:chgData name="Itzel Gn" userId="85252ee17ed24939" providerId="LiveId" clId="{46FC08D1-DCF7-4588-9D0D-450B9D630ABE}" dt="2026-05-13T12:53:34.987" v="78"/>
        <pc:sldMkLst>
          <pc:docMk/>
          <pc:sldMk cId="0" sldId="286"/>
        </pc:sldMkLst>
        <pc:spChg chg="add del">
          <ac:chgData name="Itzel Gn" userId="85252ee17ed24939" providerId="LiveId" clId="{46FC08D1-DCF7-4588-9D0D-450B9D630ABE}" dt="2026-05-13T12:51:35.463" v="27" actId="22"/>
          <ac:spMkLst>
            <pc:docMk/>
            <pc:sldMk cId="0" sldId="286"/>
            <ac:spMk id="3" creationId="{86A29FCB-2344-84A6-E1B0-FBD88F02075D}"/>
          </ac:spMkLst>
        </pc:spChg>
        <pc:spChg chg="mod">
          <ac:chgData name="Itzel Gn" userId="85252ee17ed24939" providerId="LiveId" clId="{46FC08D1-DCF7-4588-9D0D-450B9D630ABE}" dt="2026-05-13T12:51:27.602" v="21"/>
          <ac:spMkLst>
            <pc:docMk/>
            <pc:sldMk cId="0" sldId="286"/>
            <ac:spMk id="6" creationId="{00000000-0000-0000-0000-000000000000}"/>
          </ac:spMkLst>
        </pc:spChg>
        <pc:spChg chg="mod">
          <ac:chgData name="Itzel Gn" userId="85252ee17ed24939" providerId="LiveId" clId="{46FC08D1-DCF7-4588-9D0D-450B9D630ABE}" dt="2026-05-13T12:51:31.984" v="24"/>
          <ac:spMkLst>
            <pc:docMk/>
            <pc:sldMk cId="0" sldId="286"/>
            <ac:spMk id="9" creationId="{00000000-0000-0000-0000-000000000000}"/>
          </ac:spMkLst>
        </pc:spChg>
        <pc:spChg chg="mod">
          <ac:chgData name="Itzel Gn" userId="85252ee17ed24939" providerId="LiveId" clId="{46FC08D1-DCF7-4588-9D0D-450B9D630ABE}" dt="2026-05-13T12:51:31.979" v="23"/>
          <ac:spMkLst>
            <pc:docMk/>
            <pc:sldMk cId="0" sldId="286"/>
            <ac:spMk id="10" creationId="{00000000-0000-0000-0000-000000000000}"/>
          </ac:spMkLst>
        </pc:spChg>
        <pc:spChg chg="mod">
          <ac:chgData name="Itzel Gn" userId="85252ee17ed24939" providerId="LiveId" clId="{46FC08D1-DCF7-4588-9D0D-450B9D630ABE}" dt="2026-05-13T12:51:38.516" v="30"/>
          <ac:spMkLst>
            <pc:docMk/>
            <pc:sldMk cId="0" sldId="286"/>
            <ac:spMk id="12" creationId="{00000000-0000-0000-0000-000000000000}"/>
          </ac:spMkLst>
        </pc:spChg>
        <pc:spChg chg="mod">
          <ac:chgData name="Itzel Gn" userId="85252ee17ed24939" providerId="LiveId" clId="{46FC08D1-DCF7-4588-9D0D-450B9D630ABE}" dt="2026-05-13T12:51:38.512" v="29"/>
          <ac:spMkLst>
            <pc:docMk/>
            <pc:sldMk cId="0" sldId="286"/>
            <ac:spMk id="13" creationId="{00000000-0000-0000-0000-000000000000}"/>
          </ac:spMkLst>
        </pc:spChg>
        <pc:spChg chg="mod">
          <ac:chgData name="Itzel Gn" userId="85252ee17ed24939" providerId="LiveId" clId="{46FC08D1-DCF7-4588-9D0D-450B9D630ABE}" dt="2026-05-13T12:51:44.471" v="33"/>
          <ac:spMkLst>
            <pc:docMk/>
            <pc:sldMk cId="0" sldId="286"/>
            <ac:spMk id="15" creationId="{00000000-0000-0000-0000-000000000000}"/>
          </ac:spMkLst>
        </pc:spChg>
        <pc:spChg chg="mod">
          <ac:chgData name="Itzel Gn" userId="85252ee17ed24939" providerId="LiveId" clId="{46FC08D1-DCF7-4588-9D0D-450B9D630ABE}" dt="2026-05-13T12:51:44.467" v="32"/>
          <ac:spMkLst>
            <pc:docMk/>
            <pc:sldMk cId="0" sldId="286"/>
            <ac:spMk id="16" creationId="{00000000-0000-0000-0000-000000000000}"/>
          </ac:spMkLst>
        </pc:spChg>
        <pc:spChg chg="mod">
          <ac:chgData name="Itzel Gn" userId="85252ee17ed24939" providerId="LiveId" clId="{46FC08D1-DCF7-4588-9D0D-450B9D630ABE}" dt="2026-05-13T12:51:01.615" v="12" actId="20577"/>
          <ac:spMkLst>
            <pc:docMk/>
            <pc:sldMk cId="0" sldId="286"/>
            <ac:spMk id="19" creationId="{00000000-0000-0000-0000-000000000000}"/>
          </ac:spMkLst>
        </pc:spChg>
        <pc:spChg chg="mod">
          <ac:chgData name="Itzel Gn" userId="85252ee17ed24939" providerId="LiveId" clId="{46FC08D1-DCF7-4588-9D0D-450B9D630ABE}" dt="2026-05-13T12:51:04.989" v="14"/>
          <ac:spMkLst>
            <pc:docMk/>
            <pc:sldMk cId="0" sldId="286"/>
            <ac:spMk id="25" creationId="{E751C06E-CBCB-658C-563D-914EF74765E6}"/>
          </ac:spMkLst>
        </pc:spChg>
        <pc:spChg chg="mod">
          <ac:chgData name="Itzel Gn" userId="85252ee17ed24939" providerId="LiveId" clId="{46FC08D1-DCF7-4588-9D0D-450B9D630ABE}" dt="2026-05-13T12:51:15.617" v="17"/>
          <ac:spMkLst>
            <pc:docMk/>
            <pc:sldMk cId="0" sldId="286"/>
            <ac:spMk id="30" creationId="{66BD68D8-D08C-09C0-8500-11B5DBA368A1}"/>
          </ac:spMkLst>
        </pc:spChg>
        <pc:spChg chg="mod">
          <ac:chgData name="Itzel Gn" userId="85252ee17ed24939" providerId="LiveId" clId="{46FC08D1-DCF7-4588-9D0D-450B9D630ABE}" dt="2026-05-13T12:52:25.683" v="46"/>
          <ac:spMkLst>
            <pc:docMk/>
            <pc:sldMk cId="0" sldId="286"/>
            <ac:spMk id="32" creationId="{67EF4652-CD06-F0F3-326C-0EE105794EC2}"/>
          </ac:spMkLst>
        </pc:spChg>
        <pc:spChg chg="mod">
          <ac:chgData name="Itzel Gn" userId="85252ee17ed24939" providerId="LiveId" clId="{46FC08D1-DCF7-4588-9D0D-450B9D630ABE}" dt="2026-05-13T12:52:15.731" v="43"/>
          <ac:spMkLst>
            <pc:docMk/>
            <pc:sldMk cId="0" sldId="286"/>
            <ac:spMk id="33" creationId="{C6B19C09-6BDF-EAC3-281C-B789A896732D}"/>
          </ac:spMkLst>
        </pc:spChg>
        <pc:spChg chg="mod">
          <ac:chgData name="Itzel Gn" userId="85252ee17ed24939" providerId="LiveId" clId="{46FC08D1-DCF7-4588-9D0D-450B9D630ABE}" dt="2026-05-13T12:51:50.140" v="36"/>
          <ac:spMkLst>
            <pc:docMk/>
            <pc:sldMk cId="0" sldId="286"/>
            <ac:spMk id="35" creationId="{52555779-41F4-B1DB-89CD-D0EB1E9FAB7A}"/>
          </ac:spMkLst>
        </pc:spChg>
        <pc:spChg chg="mod">
          <ac:chgData name="Itzel Gn" userId="85252ee17ed24939" providerId="LiveId" clId="{46FC08D1-DCF7-4588-9D0D-450B9D630ABE}" dt="2026-05-13T12:51:50.137" v="35"/>
          <ac:spMkLst>
            <pc:docMk/>
            <pc:sldMk cId="0" sldId="286"/>
            <ac:spMk id="36" creationId="{E2B5FAF8-E7EB-42F8-AF82-7AD5FB687E6F}"/>
          </ac:spMkLst>
        </pc:spChg>
        <pc:spChg chg="mod">
          <ac:chgData name="Itzel Gn" userId="85252ee17ed24939" providerId="LiveId" clId="{46FC08D1-DCF7-4588-9D0D-450B9D630ABE}" dt="2026-05-13T12:52:37.865" v="51"/>
          <ac:spMkLst>
            <pc:docMk/>
            <pc:sldMk cId="0" sldId="286"/>
            <ac:spMk id="38" creationId="{E5AE3112-BCD2-D062-AC99-556FDFF43BAE}"/>
          </ac:spMkLst>
        </pc:spChg>
        <pc:spChg chg="mod">
          <ac:chgData name="Itzel Gn" userId="85252ee17ed24939" providerId="LiveId" clId="{46FC08D1-DCF7-4588-9D0D-450B9D630ABE}" dt="2026-05-13T12:52:37.861" v="50"/>
          <ac:spMkLst>
            <pc:docMk/>
            <pc:sldMk cId="0" sldId="286"/>
            <ac:spMk id="39" creationId="{238EA793-48FC-8B53-891E-2A30D79CB6AA}"/>
          </ac:spMkLst>
        </pc:spChg>
        <pc:spChg chg="mod">
          <ac:chgData name="Itzel Gn" userId="85252ee17ed24939" providerId="LiveId" clId="{46FC08D1-DCF7-4588-9D0D-450B9D630ABE}" dt="2026-05-13T12:52:47.780" v="58"/>
          <ac:spMkLst>
            <pc:docMk/>
            <pc:sldMk cId="0" sldId="286"/>
            <ac:spMk id="41" creationId="{22E78303-F338-2BF2-5038-C349CEBCF4C3}"/>
          </ac:spMkLst>
        </pc:spChg>
        <pc:spChg chg="mod">
          <ac:chgData name="Itzel Gn" userId="85252ee17ed24939" providerId="LiveId" clId="{46FC08D1-DCF7-4588-9D0D-450B9D630ABE}" dt="2026-05-13T12:52:47.776" v="57"/>
          <ac:spMkLst>
            <pc:docMk/>
            <pc:sldMk cId="0" sldId="286"/>
            <ac:spMk id="42" creationId="{00649AA5-EEAC-3665-8320-697673D4C5D5}"/>
          </ac:spMkLst>
        </pc:spChg>
        <pc:spChg chg="mod">
          <ac:chgData name="Itzel Gn" userId="85252ee17ed24939" providerId="LiveId" clId="{46FC08D1-DCF7-4588-9D0D-450B9D630ABE}" dt="2026-05-13T12:52:52.046" v="61"/>
          <ac:spMkLst>
            <pc:docMk/>
            <pc:sldMk cId="0" sldId="286"/>
            <ac:spMk id="44" creationId="{6CDEC44C-FBA5-46EF-257E-79805B77FF12}"/>
          </ac:spMkLst>
        </pc:spChg>
        <pc:spChg chg="mod">
          <ac:chgData name="Itzel Gn" userId="85252ee17ed24939" providerId="LiveId" clId="{46FC08D1-DCF7-4588-9D0D-450B9D630ABE}" dt="2026-05-13T12:52:52.043" v="60"/>
          <ac:spMkLst>
            <pc:docMk/>
            <pc:sldMk cId="0" sldId="286"/>
            <ac:spMk id="45" creationId="{2A282C0E-2D73-4720-AFB2-59C8CB47D3A2}"/>
          </ac:spMkLst>
        </pc:spChg>
        <pc:spChg chg="mod">
          <ac:chgData name="Itzel Gn" userId="85252ee17ed24939" providerId="LiveId" clId="{46FC08D1-DCF7-4588-9D0D-450B9D630ABE}" dt="2026-05-13T12:52:56.781" v="64"/>
          <ac:spMkLst>
            <pc:docMk/>
            <pc:sldMk cId="0" sldId="286"/>
            <ac:spMk id="47" creationId="{CB9476EA-51EB-EA1B-224D-59ECE561C3D9}"/>
          </ac:spMkLst>
        </pc:spChg>
        <pc:spChg chg="mod">
          <ac:chgData name="Itzel Gn" userId="85252ee17ed24939" providerId="LiveId" clId="{46FC08D1-DCF7-4588-9D0D-450B9D630ABE}" dt="2026-05-13T12:52:56.777" v="63"/>
          <ac:spMkLst>
            <pc:docMk/>
            <pc:sldMk cId="0" sldId="286"/>
            <ac:spMk id="48" creationId="{18FC26A3-3F7B-5874-58AA-8AB7E105BEB8}"/>
          </ac:spMkLst>
        </pc:spChg>
        <pc:spChg chg="mod">
          <ac:chgData name="Itzel Gn" userId="85252ee17ed24939" providerId="LiveId" clId="{46FC08D1-DCF7-4588-9D0D-450B9D630ABE}" dt="2026-05-13T12:53:03.756" v="67"/>
          <ac:spMkLst>
            <pc:docMk/>
            <pc:sldMk cId="0" sldId="286"/>
            <ac:spMk id="50" creationId="{17E690A8-893B-C34D-FF27-6904A85535D4}"/>
          </ac:spMkLst>
        </pc:spChg>
        <pc:spChg chg="mod">
          <ac:chgData name="Itzel Gn" userId="85252ee17ed24939" providerId="LiveId" clId="{46FC08D1-DCF7-4588-9D0D-450B9D630ABE}" dt="2026-05-13T12:53:03.752" v="66"/>
          <ac:spMkLst>
            <pc:docMk/>
            <pc:sldMk cId="0" sldId="286"/>
            <ac:spMk id="51" creationId="{9E6011F8-D31F-0595-C8D6-7B9295C26143}"/>
          </ac:spMkLst>
        </pc:spChg>
        <pc:spChg chg="mod">
          <ac:chgData name="Itzel Gn" userId="85252ee17ed24939" providerId="LiveId" clId="{46FC08D1-DCF7-4588-9D0D-450B9D630ABE}" dt="2026-05-13T12:52:31.047" v="48"/>
          <ac:spMkLst>
            <pc:docMk/>
            <pc:sldMk cId="0" sldId="286"/>
            <ac:spMk id="52" creationId="{E0D5E3C4-5F42-B53B-6E57-6239B7DD273E}"/>
          </ac:spMkLst>
        </pc:spChg>
        <pc:spChg chg="mod">
          <ac:chgData name="Itzel Gn" userId="85252ee17ed24939" providerId="LiveId" clId="{46FC08D1-DCF7-4588-9D0D-450B9D630ABE}" dt="2026-05-13T12:52:10.180" v="41" actId="113"/>
          <ac:spMkLst>
            <pc:docMk/>
            <pc:sldMk cId="0" sldId="286"/>
            <ac:spMk id="53" creationId="{AD39D733-113B-7ECA-E2E6-1962D8C817FD}"/>
          </ac:spMkLst>
        </pc:spChg>
        <pc:spChg chg="mod">
          <ac:chgData name="Itzel Gn" userId="85252ee17ed24939" providerId="LiveId" clId="{46FC08D1-DCF7-4588-9D0D-450B9D630ABE}" dt="2026-05-13T12:51:20.643" v="19"/>
          <ac:spMkLst>
            <pc:docMk/>
            <pc:sldMk cId="0" sldId="286"/>
            <ac:spMk id="54" creationId="{762989FB-D00E-8AF2-927A-42CA63080B73}"/>
          </ac:spMkLst>
        </pc:spChg>
        <pc:spChg chg="mod">
          <ac:chgData name="Itzel Gn" userId="85252ee17ed24939" providerId="LiveId" clId="{46FC08D1-DCF7-4588-9D0D-450B9D630ABE}" dt="2026-05-13T12:53:34.987" v="78"/>
          <ac:spMkLst>
            <pc:docMk/>
            <pc:sldMk cId="0" sldId="286"/>
            <ac:spMk id="55" creationId="{8A0854AB-9A8E-E166-CE7B-8EDE82E1BEF1}"/>
          </ac:spMkLst>
        </pc:spChg>
        <pc:spChg chg="mod">
          <ac:chgData name="Itzel Gn" userId="85252ee17ed24939" providerId="LiveId" clId="{46FC08D1-DCF7-4588-9D0D-450B9D630ABE}" dt="2026-05-13T12:53:29.897" v="76" actId="113"/>
          <ac:spMkLst>
            <pc:docMk/>
            <pc:sldMk cId="0" sldId="286"/>
            <ac:spMk id="56" creationId="{CFF22402-6FB6-55B7-04A6-A1D190D71F41}"/>
          </ac:spMkLst>
        </pc:spChg>
        <pc:grpChg chg="mod">
          <ac:chgData name="Itzel Gn" userId="85252ee17ed24939" providerId="LiveId" clId="{46FC08D1-DCF7-4588-9D0D-450B9D630ABE}" dt="2026-05-13T12:51:31.979" v="23"/>
          <ac:grpSpMkLst>
            <pc:docMk/>
            <pc:sldMk cId="0" sldId="286"/>
            <ac:grpSpMk id="8" creationId="{00000000-0000-0000-0000-000000000000}"/>
          </ac:grpSpMkLst>
        </pc:grpChg>
        <pc:grpChg chg="mod">
          <ac:chgData name="Itzel Gn" userId="85252ee17ed24939" providerId="LiveId" clId="{46FC08D1-DCF7-4588-9D0D-450B9D630ABE}" dt="2026-05-13T12:51:38.512" v="29"/>
          <ac:grpSpMkLst>
            <pc:docMk/>
            <pc:sldMk cId="0" sldId="286"/>
            <ac:grpSpMk id="11" creationId="{00000000-0000-0000-0000-000000000000}"/>
          </ac:grpSpMkLst>
        </pc:grpChg>
        <pc:grpChg chg="mod">
          <ac:chgData name="Itzel Gn" userId="85252ee17ed24939" providerId="LiveId" clId="{46FC08D1-DCF7-4588-9D0D-450B9D630ABE}" dt="2026-05-13T12:51:44.467" v="32"/>
          <ac:grpSpMkLst>
            <pc:docMk/>
            <pc:sldMk cId="0" sldId="286"/>
            <ac:grpSpMk id="14" creationId="{00000000-0000-0000-0000-000000000000}"/>
          </ac:grpSpMkLst>
        </pc:grpChg>
        <pc:grpChg chg="mod">
          <ac:chgData name="Itzel Gn" userId="85252ee17ed24939" providerId="LiveId" clId="{46FC08D1-DCF7-4588-9D0D-450B9D630ABE}" dt="2026-05-13T12:51:50.137" v="35"/>
          <ac:grpSpMkLst>
            <pc:docMk/>
            <pc:sldMk cId="0" sldId="286"/>
            <ac:grpSpMk id="34" creationId="{6F0618A5-60A0-22C0-A7B1-CE6A3FD5182C}"/>
          </ac:grpSpMkLst>
        </pc:grpChg>
        <pc:grpChg chg="mod">
          <ac:chgData name="Itzel Gn" userId="85252ee17ed24939" providerId="LiveId" clId="{46FC08D1-DCF7-4588-9D0D-450B9D630ABE}" dt="2026-05-13T12:52:37.861" v="50"/>
          <ac:grpSpMkLst>
            <pc:docMk/>
            <pc:sldMk cId="0" sldId="286"/>
            <ac:grpSpMk id="37" creationId="{9BEF53B6-D0D9-087E-1CC0-044792841AC1}"/>
          </ac:grpSpMkLst>
        </pc:grpChg>
        <pc:grpChg chg="mod">
          <ac:chgData name="Itzel Gn" userId="85252ee17ed24939" providerId="LiveId" clId="{46FC08D1-DCF7-4588-9D0D-450B9D630ABE}" dt="2026-05-13T12:52:47.776" v="57"/>
          <ac:grpSpMkLst>
            <pc:docMk/>
            <pc:sldMk cId="0" sldId="286"/>
            <ac:grpSpMk id="40" creationId="{27CD6C80-79FF-4B7E-07B3-C94F51C77A3B}"/>
          </ac:grpSpMkLst>
        </pc:grpChg>
        <pc:grpChg chg="mod">
          <ac:chgData name="Itzel Gn" userId="85252ee17ed24939" providerId="LiveId" clId="{46FC08D1-DCF7-4588-9D0D-450B9D630ABE}" dt="2026-05-13T12:52:52.043" v="60"/>
          <ac:grpSpMkLst>
            <pc:docMk/>
            <pc:sldMk cId="0" sldId="286"/>
            <ac:grpSpMk id="43" creationId="{0E0C5BE0-A167-D29A-2571-4B83185CC4C5}"/>
          </ac:grpSpMkLst>
        </pc:grpChg>
        <pc:grpChg chg="mod">
          <ac:chgData name="Itzel Gn" userId="85252ee17ed24939" providerId="LiveId" clId="{46FC08D1-DCF7-4588-9D0D-450B9D630ABE}" dt="2026-05-13T12:52:56.777" v="63"/>
          <ac:grpSpMkLst>
            <pc:docMk/>
            <pc:sldMk cId="0" sldId="286"/>
            <ac:grpSpMk id="46" creationId="{501C6988-31EB-3655-ECFD-5066884FE77F}"/>
          </ac:grpSpMkLst>
        </pc:grpChg>
        <pc:grpChg chg="mod">
          <ac:chgData name="Itzel Gn" userId="85252ee17ed24939" providerId="LiveId" clId="{46FC08D1-DCF7-4588-9D0D-450B9D630ABE}" dt="2026-05-13T12:53:03.752" v="66"/>
          <ac:grpSpMkLst>
            <pc:docMk/>
            <pc:sldMk cId="0" sldId="286"/>
            <ac:grpSpMk id="49" creationId="{A8CE91AF-A77B-65BB-E113-87A90E88E805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42820" y="3500517"/>
            <a:ext cx="9578340" cy="3285965"/>
            <a:chOff x="0" y="0"/>
            <a:chExt cx="12771120" cy="4381287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2374880" cy="1328931"/>
              <a:chOff x="0" y="0"/>
              <a:chExt cx="12374880" cy="132893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2374880" cy="1328931"/>
              </a:xfrm>
              <a:custGeom>
                <a:avLst/>
                <a:gdLst/>
                <a:ahLst/>
                <a:cxnLst/>
                <a:rect l="l" t="t" r="r" b="b"/>
                <a:pathLst>
                  <a:path w="12374880" h="1328931">
                    <a:moveTo>
                      <a:pt x="0" y="0"/>
                    </a:moveTo>
                    <a:lnTo>
                      <a:pt x="12374880" y="0"/>
                    </a:lnTo>
                    <a:lnTo>
                      <a:pt x="12374880" y="1328931"/>
                    </a:lnTo>
                    <a:lnTo>
                      <a:pt x="0" y="1328931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80520" r="-25615" b="-175321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12374880" cy="1376556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800"/>
                  </a:lnSpc>
                </a:pPr>
                <a:r>
                  <a:rPr lang="en-US" sz="4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Mòdul 7</a:t>
                </a:r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1356800" y="1281305"/>
              <a:ext cx="10792240" cy="20796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Infants </a:t>
              </a:r>
              <a:r>
                <a:rPr lang="en-US" sz="5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amb</a:t>
              </a:r>
              <a:r>
                <a:rPr lang="en-US" sz="5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progenitors </a:t>
              </a:r>
              <a:r>
                <a:rPr lang="en-US" sz="5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amb</a:t>
              </a:r>
              <a:r>
                <a:rPr lang="en-US" sz="5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5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malaltia</a:t>
              </a:r>
              <a:r>
                <a:rPr lang="en-US" sz="5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mental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3360" y="3914562"/>
              <a:ext cx="12557760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4"/>
                </a:lnSpc>
              </a:pPr>
              <a:r>
                <a:rPr lang="en-US" sz="2295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Entendre abans de jutjar.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802840" y="9077325"/>
            <a:ext cx="94183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29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Activitats primària</a:t>
            </a:r>
          </a:p>
        </p:txBody>
      </p:sp>
      <p:sp>
        <p:nvSpPr>
          <p:cNvPr id="9" name="Freeform 9"/>
          <p:cNvSpPr/>
          <p:nvPr/>
        </p:nvSpPr>
        <p:spPr>
          <a:xfrm>
            <a:off x="1127831" y="1185953"/>
            <a:ext cx="8234168" cy="7915094"/>
          </a:xfrm>
          <a:custGeom>
            <a:avLst/>
            <a:gdLst/>
            <a:ahLst/>
            <a:cxnLst/>
            <a:rect l="l" t="t" r="r" b="b"/>
            <a:pathLst>
              <a:path w="8234168" h="7915094">
                <a:moveTo>
                  <a:pt x="0" y="0"/>
                </a:moveTo>
                <a:lnTo>
                  <a:pt x="8234168" y="0"/>
                </a:lnTo>
                <a:lnTo>
                  <a:pt x="8234168" y="7915094"/>
                </a:lnTo>
                <a:lnTo>
                  <a:pt x="0" y="79150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88082" y="5722449"/>
            <a:ext cx="9111836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Malalties que es veuen i malalties que no es veuen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15623" y="4090322"/>
            <a:ext cx="165675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1.1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71800" y="1028700"/>
            <a:ext cx="12344400" cy="8229600"/>
          </a:xfrm>
          <a:custGeom>
            <a:avLst/>
            <a:gdLst/>
            <a:ahLst/>
            <a:cxnLst/>
            <a:rect l="l" t="t" r="r" b="b"/>
            <a:pathLst>
              <a:path w="12344400" h="8229600">
                <a:moveTo>
                  <a:pt x="0" y="0"/>
                </a:moveTo>
                <a:lnTo>
                  <a:pt x="12344400" y="0"/>
                </a:lnTo>
                <a:lnTo>
                  <a:pt x="12344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42117" y="1028700"/>
            <a:ext cx="5486400" cy="8229600"/>
          </a:xfrm>
          <a:custGeom>
            <a:avLst/>
            <a:gdLst/>
            <a:ahLst/>
            <a:cxnLst/>
            <a:rect l="l" t="t" r="r" b="b"/>
            <a:pathLst>
              <a:path w="5486400" h="8229600">
                <a:moveTo>
                  <a:pt x="0" y="0"/>
                </a:moveTo>
                <a:lnTo>
                  <a:pt x="5486400" y="0"/>
                </a:lnTo>
                <a:lnTo>
                  <a:pt x="5486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105151" y="1028700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4196" y="1028700"/>
            <a:ext cx="5491388" cy="8229600"/>
          </a:xfrm>
          <a:custGeom>
            <a:avLst/>
            <a:gdLst/>
            <a:ahLst/>
            <a:cxnLst/>
            <a:rect l="l" t="t" r="r" b="b"/>
            <a:pathLst>
              <a:path w="5491388" h="8229600">
                <a:moveTo>
                  <a:pt x="0" y="0"/>
                </a:moveTo>
                <a:lnTo>
                  <a:pt x="5491388" y="0"/>
                </a:lnTo>
                <a:lnTo>
                  <a:pt x="54913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8041423" y="1028700"/>
            <a:ext cx="9037328" cy="8229600"/>
          </a:xfrm>
          <a:custGeom>
            <a:avLst/>
            <a:gdLst/>
            <a:ahLst/>
            <a:cxnLst/>
            <a:rect l="l" t="t" r="r" b="b"/>
            <a:pathLst>
              <a:path w="9037328" h="8229600">
                <a:moveTo>
                  <a:pt x="0" y="0"/>
                </a:moveTo>
                <a:lnTo>
                  <a:pt x="9037327" y="0"/>
                </a:lnTo>
                <a:lnTo>
                  <a:pt x="903732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6593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4196" y="1028700"/>
            <a:ext cx="5491388" cy="8229600"/>
          </a:xfrm>
          <a:custGeom>
            <a:avLst/>
            <a:gdLst/>
            <a:ahLst/>
            <a:cxnLst/>
            <a:rect l="l" t="t" r="r" b="b"/>
            <a:pathLst>
              <a:path w="5491388" h="8229600">
                <a:moveTo>
                  <a:pt x="0" y="0"/>
                </a:moveTo>
                <a:lnTo>
                  <a:pt x="5491388" y="0"/>
                </a:lnTo>
                <a:lnTo>
                  <a:pt x="54913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8186389" y="1028700"/>
            <a:ext cx="8912612" cy="1622502"/>
            <a:chOff x="0" y="0"/>
            <a:chExt cx="2347355" cy="4273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47355" cy="427326"/>
            </a:xfrm>
            <a:custGeom>
              <a:avLst/>
              <a:gdLst/>
              <a:ahLst/>
              <a:cxnLst/>
              <a:rect l="l" t="t" r="r" b="b"/>
              <a:pathLst>
                <a:path w="2347355" h="427326">
                  <a:moveTo>
                    <a:pt x="26059" y="0"/>
                  </a:moveTo>
                  <a:lnTo>
                    <a:pt x="2321295" y="0"/>
                  </a:lnTo>
                  <a:cubicBezTo>
                    <a:pt x="2328207" y="0"/>
                    <a:pt x="2334835" y="2746"/>
                    <a:pt x="2339722" y="7633"/>
                  </a:cubicBezTo>
                  <a:cubicBezTo>
                    <a:pt x="2344609" y="12520"/>
                    <a:pt x="2347355" y="19148"/>
                    <a:pt x="2347355" y="26059"/>
                  </a:cubicBezTo>
                  <a:lnTo>
                    <a:pt x="2347355" y="401266"/>
                  </a:lnTo>
                  <a:cubicBezTo>
                    <a:pt x="2347355" y="415659"/>
                    <a:pt x="2335687" y="427326"/>
                    <a:pt x="2321295" y="427326"/>
                  </a:cubicBezTo>
                  <a:lnTo>
                    <a:pt x="26059" y="427326"/>
                  </a:lnTo>
                  <a:cubicBezTo>
                    <a:pt x="11667" y="427326"/>
                    <a:pt x="0" y="415659"/>
                    <a:pt x="0" y="401266"/>
                  </a:cubicBezTo>
                  <a:lnTo>
                    <a:pt x="0" y="26059"/>
                  </a:lnTo>
                  <a:cubicBezTo>
                    <a:pt x="0" y="11667"/>
                    <a:pt x="11667" y="0"/>
                    <a:pt x="260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2347355" cy="51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tenen en comú aquestes situacions?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8632700" y="3921664"/>
            <a:ext cx="8019991" cy="5336636"/>
          </a:xfrm>
          <a:custGeom>
            <a:avLst/>
            <a:gdLst/>
            <a:ahLst/>
            <a:cxnLst/>
            <a:rect l="l" t="t" r="r" b="b"/>
            <a:pathLst>
              <a:path w="8019991" h="5336636">
                <a:moveTo>
                  <a:pt x="0" y="0"/>
                </a:moveTo>
                <a:lnTo>
                  <a:pt x="8019991" y="0"/>
                </a:lnTo>
                <a:lnTo>
                  <a:pt x="8019991" y="5336636"/>
                </a:lnTo>
                <a:lnTo>
                  <a:pt x="0" y="5336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10807390" y="3156893"/>
            <a:ext cx="3670610" cy="2826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 </a:t>
            </a:r>
            <a:r>
              <a:rPr lang="en-US" sz="2000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veuen</a:t>
            </a:r>
            <a:r>
              <a:rPr lang="en-US" sz="2000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Afecten</a:t>
            </a:r>
            <a:r>
              <a:rPr lang="en-US" sz="2000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el</a:t>
            </a:r>
            <a:r>
              <a:rPr lang="en-US" sz="2000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cos.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8156474" cy="8229600"/>
          </a:xfrm>
          <a:custGeom>
            <a:avLst/>
            <a:gdLst/>
            <a:ahLst/>
            <a:cxnLst/>
            <a:rect l="l" t="t" r="r" b="b"/>
            <a:pathLst>
              <a:path w="8156474" h="8229600">
                <a:moveTo>
                  <a:pt x="0" y="0"/>
                </a:moveTo>
                <a:lnTo>
                  <a:pt x="8156474" y="0"/>
                </a:lnTo>
                <a:lnTo>
                  <a:pt x="815647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1439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054218" y="2408663"/>
            <a:ext cx="7044783" cy="1622502"/>
            <a:chOff x="0" y="0"/>
            <a:chExt cx="1855416" cy="4273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55416" cy="427326"/>
            </a:xfrm>
            <a:custGeom>
              <a:avLst/>
              <a:gdLst/>
              <a:ahLst/>
              <a:cxnLst/>
              <a:rect l="l" t="t" r="r" b="b"/>
              <a:pathLst>
                <a:path w="1855416" h="427326">
                  <a:moveTo>
                    <a:pt x="32969" y="0"/>
                  </a:moveTo>
                  <a:lnTo>
                    <a:pt x="1822447" y="0"/>
                  </a:lnTo>
                  <a:cubicBezTo>
                    <a:pt x="1831191" y="0"/>
                    <a:pt x="1839577" y="3473"/>
                    <a:pt x="1845760" y="9656"/>
                  </a:cubicBezTo>
                  <a:cubicBezTo>
                    <a:pt x="1851943" y="15839"/>
                    <a:pt x="1855416" y="24225"/>
                    <a:pt x="1855416" y="32969"/>
                  </a:cubicBezTo>
                  <a:lnTo>
                    <a:pt x="1855416" y="394357"/>
                  </a:lnTo>
                  <a:cubicBezTo>
                    <a:pt x="1855416" y="403101"/>
                    <a:pt x="1851943" y="411487"/>
                    <a:pt x="1845760" y="417669"/>
                  </a:cubicBezTo>
                  <a:cubicBezTo>
                    <a:pt x="1839577" y="423852"/>
                    <a:pt x="1831191" y="427326"/>
                    <a:pt x="1822447" y="427326"/>
                  </a:cubicBezTo>
                  <a:lnTo>
                    <a:pt x="32969" y="427326"/>
                  </a:lnTo>
                  <a:cubicBezTo>
                    <a:pt x="24225" y="427326"/>
                    <a:pt x="15839" y="423852"/>
                    <a:pt x="9656" y="417669"/>
                  </a:cubicBezTo>
                  <a:cubicBezTo>
                    <a:pt x="3473" y="411487"/>
                    <a:pt x="0" y="403101"/>
                    <a:pt x="0" y="394357"/>
                  </a:cubicBezTo>
                  <a:lnTo>
                    <a:pt x="0" y="32969"/>
                  </a:lnTo>
                  <a:cubicBezTo>
                    <a:pt x="0" y="24225"/>
                    <a:pt x="3473" y="15839"/>
                    <a:pt x="9656" y="9656"/>
                  </a:cubicBezTo>
                  <a:cubicBezTo>
                    <a:pt x="15839" y="3473"/>
                    <a:pt x="24225" y="0"/>
                    <a:pt x="3296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855416" cy="51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Pot algú estar malalt encara </a:t>
              </a:r>
            </a:p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no es vegi?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046677" y="4571075"/>
            <a:ext cx="5059866" cy="2737485"/>
            <a:chOff x="0" y="0"/>
            <a:chExt cx="6746488" cy="3649980"/>
          </a:xfrm>
        </p:grpSpPr>
        <p:sp>
          <p:nvSpPr>
            <p:cNvPr id="7" name="TextBox 7"/>
            <p:cNvSpPr txBox="1"/>
            <p:nvPr/>
          </p:nvSpPr>
          <p:spPr>
            <a:xfrm>
              <a:off x="0" y="19050"/>
              <a:ext cx="6746488" cy="1088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 vegades les persones se senten molt malament per dins: en els seus pensaments o emocions.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850390"/>
              <a:ext cx="6746488" cy="17995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 vegades una persona pot sentir-se molt trista durant molt de temps, tenir por constant o no poder concentrar-se. Això no es veu com una escaiola o una febre, però també és una malaltia.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">
            <a:extLst>
              <a:ext uri="{FF2B5EF4-FFF2-40B4-BE49-F238E27FC236}">
                <a16:creationId xmlns:a16="http://schemas.microsoft.com/office/drawing/2014/main" id="{66BD68D8-D08C-09C0-8500-11B5DBA368A1}"/>
              </a:ext>
            </a:extLst>
          </p:cNvPr>
          <p:cNvSpPr txBox="1"/>
          <p:nvPr/>
        </p:nvSpPr>
        <p:spPr>
          <a:xfrm>
            <a:off x="1794309" y="2528417"/>
            <a:ext cx="5651572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Depressió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adults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057400" y="3779760"/>
            <a:ext cx="5625411" cy="683342"/>
            <a:chOff x="0" y="-76200"/>
            <a:chExt cx="7500548" cy="911120"/>
          </a:xfrm>
        </p:grpSpPr>
        <p:sp>
          <p:nvSpPr>
            <p:cNvPr id="6" name="TextBox 6"/>
            <p:cNvSpPr txBox="1"/>
            <p:nvPr/>
          </p:nvSpPr>
          <p:spPr>
            <a:xfrm>
              <a:off x="800217" y="14185"/>
              <a:ext cx="6700331" cy="8207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tingui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molt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poca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energia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, encara que no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hagi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fet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res.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 dirty="0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47375" y="4616400"/>
            <a:ext cx="5635436" cy="651070"/>
            <a:chOff x="0" y="-76200"/>
            <a:chExt cx="6502934" cy="868091"/>
          </a:xfrm>
        </p:grpSpPr>
        <p:sp>
          <p:nvSpPr>
            <p:cNvPr id="9" name="TextBox 9"/>
            <p:cNvSpPr txBox="1"/>
            <p:nvPr/>
          </p:nvSpPr>
          <p:spPr>
            <a:xfrm>
              <a:off x="813584" y="-28844"/>
              <a:ext cx="5689350" cy="8207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perdi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les ganes de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fer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coses (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fins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i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amb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la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seva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família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).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94309" y="5454040"/>
            <a:ext cx="4876801" cy="429977"/>
            <a:chOff x="0" y="-76200"/>
            <a:chExt cx="3575474" cy="673101"/>
          </a:xfrm>
        </p:grpSpPr>
        <p:sp>
          <p:nvSpPr>
            <p:cNvPr id="12" name="TextBox 12"/>
            <p:cNvSpPr txBox="1"/>
            <p:nvPr/>
          </p:nvSpPr>
          <p:spPr>
            <a:xfrm>
              <a:off x="646933" y="66674"/>
              <a:ext cx="2928541" cy="48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fr-FR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Estigui</a:t>
              </a:r>
              <a:r>
                <a:rPr lang="fr-FR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fr-FR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més</a:t>
              </a:r>
              <a:r>
                <a:rPr lang="fr-FR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irritable o distant.</a:t>
              </a:r>
              <a:endParaRPr lang="es-E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047375" y="6152246"/>
            <a:ext cx="5594988" cy="722709"/>
            <a:chOff x="0" y="-76200"/>
            <a:chExt cx="7459984" cy="963612"/>
          </a:xfrm>
        </p:grpSpPr>
        <p:sp>
          <p:nvSpPr>
            <p:cNvPr id="15" name="TextBox 15"/>
            <p:cNvSpPr txBox="1"/>
            <p:nvPr/>
          </p:nvSpPr>
          <p:spPr>
            <a:xfrm>
              <a:off x="1022076" y="66675"/>
              <a:ext cx="6437908" cy="8207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it-IT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Li costi concentrar-se o </a:t>
              </a:r>
              <a:r>
                <a:rPr lang="it-IT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prendre</a:t>
              </a:r>
              <a:r>
                <a:rPr lang="it-IT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it-IT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decisions</a:t>
              </a:r>
              <a:r>
                <a:rPr lang="it-IT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  <a:endParaRPr lang="es-E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71599" y="342900"/>
            <a:ext cx="15544802" cy="1134672"/>
            <a:chOff x="0" y="-34195"/>
            <a:chExt cx="1521105" cy="49400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21105" cy="427326"/>
            </a:xfrm>
            <a:custGeom>
              <a:avLst/>
              <a:gdLst/>
              <a:ahLst/>
              <a:cxnLst/>
              <a:rect l="l" t="t" r="r" b="b"/>
              <a:pathLst>
                <a:path w="1521105" h="427326">
                  <a:moveTo>
                    <a:pt x="40215" y="0"/>
                  </a:moveTo>
                  <a:lnTo>
                    <a:pt x="1480891" y="0"/>
                  </a:lnTo>
                  <a:cubicBezTo>
                    <a:pt x="1491556" y="0"/>
                    <a:pt x="1501785" y="4237"/>
                    <a:pt x="1509327" y="11779"/>
                  </a:cubicBezTo>
                  <a:cubicBezTo>
                    <a:pt x="1516869" y="19320"/>
                    <a:pt x="1521105" y="29549"/>
                    <a:pt x="1521105" y="40215"/>
                  </a:cubicBezTo>
                  <a:lnTo>
                    <a:pt x="1521105" y="387111"/>
                  </a:lnTo>
                  <a:cubicBezTo>
                    <a:pt x="1521105" y="409321"/>
                    <a:pt x="1503101" y="427326"/>
                    <a:pt x="1480891" y="427326"/>
                  </a:cubicBezTo>
                  <a:lnTo>
                    <a:pt x="40215" y="427326"/>
                  </a:lnTo>
                  <a:cubicBezTo>
                    <a:pt x="18005" y="427326"/>
                    <a:pt x="0" y="409321"/>
                    <a:pt x="0" y="387111"/>
                  </a:cubicBezTo>
                  <a:lnTo>
                    <a:pt x="0" y="40215"/>
                  </a:lnTo>
                  <a:cubicBezTo>
                    <a:pt x="0" y="29549"/>
                    <a:pt x="4237" y="19320"/>
                    <a:pt x="11779" y="11779"/>
                  </a:cubicBezTo>
                  <a:cubicBezTo>
                    <a:pt x="19320" y="4237"/>
                    <a:pt x="29549" y="0"/>
                    <a:pt x="4021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4195"/>
              <a:ext cx="1521105" cy="494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Les </a:t>
              </a:r>
              <a:r>
                <a:rPr lang="en-US" sz="2000" b="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malalties</a:t>
              </a:r>
              <a:r>
                <a:rPr lang="en-US" sz="2000" b="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mentals </a:t>
              </a:r>
              <a:r>
                <a:rPr lang="en-US" sz="2000" b="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existeixen</a:t>
              </a:r>
              <a:r>
                <a:rPr lang="en-US" sz="2000" b="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</a:t>
              </a:r>
              <a:r>
                <a:rPr lang="en-US" sz="2000" b="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són</a:t>
              </a:r>
              <a:r>
                <a:rPr lang="en-US" sz="2000" b="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tractables</a:t>
              </a:r>
              <a:r>
                <a:rPr lang="en-US" sz="2000" b="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, </a:t>
              </a:r>
              <a:r>
                <a:rPr lang="en-US" sz="2000" b="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igual</a:t>
              </a:r>
              <a:r>
                <a:rPr lang="en-US" sz="2000" b="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</a:t>
              </a:r>
              <a:r>
                <a:rPr lang="en-US" sz="2000" b="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altres</a:t>
              </a:r>
              <a:r>
                <a:rPr lang="en-US" sz="2000" b="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malalties</a:t>
              </a:r>
              <a:r>
                <a:rPr lang="en-US" sz="2000" b="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751C06E-CBCB-658C-563D-914EF74765E6}"/>
              </a:ext>
            </a:extLst>
          </p:cNvPr>
          <p:cNvSpPr txBox="1"/>
          <p:nvPr/>
        </p:nvSpPr>
        <p:spPr>
          <a:xfrm>
            <a:off x="5459675" y="1770306"/>
            <a:ext cx="6732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Poppins" panose="00000500000000000000" pitchFamily="2" charset="0"/>
                <a:cs typeface="Poppins" panose="00000500000000000000" pitchFamily="2" charset="0"/>
              </a:rPr>
              <a:t>Un </a:t>
            </a:r>
            <a:r>
              <a:rPr lang="fr-FR" dirty="0" err="1">
                <a:latin typeface="Poppins" panose="00000500000000000000" pitchFamily="2" charset="0"/>
                <a:cs typeface="Poppins" panose="00000500000000000000" pitchFamily="2" charset="0"/>
              </a:rPr>
              <a:t>parell</a:t>
            </a:r>
            <a:r>
              <a:rPr lang="fr-FR" dirty="0">
                <a:latin typeface="Poppins" panose="00000500000000000000" pitchFamily="2" charset="0"/>
                <a:cs typeface="Poppins" panose="00000500000000000000" pitchFamily="2" charset="0"/>
              </a:rPr>
              <a:t> de </a:t>
            </a:r>
            <a:r>
              <a:rPr lang="fr-FR" dirty="0" err="1">
                <a:latin typeface="Poppins" panose="00000500000000000000" pitchFamily="2" charset="0"/>
                <a:cs typeface="Poppins" panose="00000500000000000000" pitchFamily="2" charset="0"/>
              </a:rPr>
              <a:t>malalties</a:t>
            </a:r>
            <a:r>
              <a:rPr lang="fr-FR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fr-FR" dirty="0" err="1">
                <a:latin typeface="Poppins" panose="00000500000000000000" pitchFamily="2" charset="0"/>
                <a:cs typeface="Poppins" panose="00000500000000000000" pitchFamily="2" charset="0"/>
              </a:rPr>
              <a:t>comunes</a:t>
            </a:r>
            <a:r>
              <a:rPr lang="fr-FR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fr-FR" dirty="0" err="1">
                <a:latin typeface="Poppins" panose="00000500000000000000" pitchFamily="2" charset="0"/>
                <a:cs typeface="Poppins" panose="00000500000000000000" pitchFamily="2" charset="0"/>
              </a:rPr>
              <a:t>avui</a:t>
            </a:r>
            <a:r>
              <a:rPr lang="fr-FR" dirty="0">
                <a:latin typeface="Poppins" panose="00000500000000000000" pitchFamily="2" charset="0"/>
                <a:cs typeface="Poppins" panose="00000500000000000000" pitchFamily="2" charset="0"/>
              </a:rPr>
              <a:t> en dia:</a:t>
            </a:r>
            <a:endParaRPr lang="es-E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11861EA-A326-1E1D-4A8F-89B109A65479}"/>
              </a:ext>
            </a:extLst>
          </p:cNvPr>
          <p:cNvCxnSpPr>
            <a:cxnSpLocks/>
          </p:cNvCxnSpPr>
          <p:nvPr/>
        </p:nvCxnSpPr>
        <p:spPr>
          <a:xfrm>
            <a:off x="8839200" y="2478843"/>
            <a:ext cx="0" cy="66270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2">
            <a:extLst>
              <a:ext uri="{FF2B5EF4-FFF2-40B4-BE49-F238E27FC236}">
                <a16:creationId xmlns:a16="http://schemas.microsoft.com/office/drawing/2014/main" id="{67EF4652-CD06-F0F3-326C-0EE105794EC2}"/>
              </a:ext>
            </a:extLst>
          </p:cNvPr>
          <p:cNvSpPr txBox="1"/>
          <p:nvPr/>
        </p:nvSpPr>
        <p:spPr>
          <a:xfrm>
            <a:off x="10363200" y="2581939"/>
            <a:ext cx="5651572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Ansietat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adults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6B19C09-6BDF-EAC3-281C-B789A896732D}"/>
              </a:ext>
            </a:extLst>
          </p:cNvPr>
          <p:cNvSpPr txBox="1"/>
          <p:nvPr/>
        </p:nvSpPr>
        <p:spPr>
          <a:xfrm>
            <a:off x="1253932" y="9041368"/>
            <a:ext cx="6732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Poppins" panose="00000500000000000000" pitchFamily="2" charset="0"/>
                <a:cs typeface="Poppins" panose="00000500000000000000" pitchFamily="2" charset="0"/>
              </a:rPr>
              <a:t>És una malaltia que necessita ajuda</a:t>
            </a:r>
            <a:endParaRPr lang="es-ES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4" name="Group 14">
            <a:extLst>
              <a:ext uri="{FF2B5EF4-FFF2-40B4-BE49-F238E27FC236}">
                <a16:creationId xmlns:a16="http://schemas.microsoft.com/office/drawing/2014/main" id="{6F0618A5-60A0-22C0-A7B1-CE6A3FD5182C}"/>
              </a:ext>
            </a:extLst>
          </p:cNvPr>
          <p:cNvGrpSpPr/>
          <p:nvPr/>
        </p:nvGrpSpPr>
        <p:grpSpPr>
          <a:xfrm>
            <a:off x="2047375" y="7096986"/>
            <a:ext cx="5594988" cy="511615"/>
            <a:chOff x="0" y="-76200"/>
            <a:chExt cx="7459984" cy="682153"/>
          </a:xfrm>
        </p:grpSpPr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id="{52555779-41F4-B1DB-89CD-D0EB1E9FAB7A}"/>
                </a:ext>
              </a:extLst>
            </p:cNvPr>
            <p:cNvSpPr txBox="1"/>
            <p:nvPr/>
          </p:nvSpPr>
          <p:spPr>
            <a:xfrm>
              <a:off x="1022076" y="66675"/>
              <a:ext cx="6437908" cy="4103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pt-BR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Necessiti estar més sol/a.</a:t>
              </a:r>
              <a:endParaRPr lang="es-E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6" name="TextBox 16">
              <a:extLst>
                <a:ext uri="{FF2B5EF4-FFF2-40B4-BE49-F238E27FC236}">
                  <a16:creationId xmlns:a16="http://schemas.microsoft.com/office/drawing/2014/main" id="{E2B5FAF8-E7EB-42F8-AF82-7AD5FB687E6F}"/>
                </a:ext>
              </a:extLst>
            </p:cNvPr>
            <p:cNvSpPr txBox="1"/>
            <p:nvPr/>
          </p:nvSpPr>
          <p:spPr>
            <a:xfrm>
              <a:off x="0" y="-76200"/>
              <a:ext cx="743987" cy="6821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 dirty="0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37" name="Group 5">
            <a:extLst>
              <a:ext uri="{FF2B5EF4-FFF2-40B4-BE49-F238E27FC236}">
                <a16:creationId xmlns:a16="http://schemas.microsoft.com/office/drawing/2014/main" id="{9BEF53B6-D0D9-087E-1CC0-044792841AC1}"/>
              </a:ext>
            </a:extLst>
          </p:cNvPr>
          <p:cNvGrpSpPr/>
          <p:nvPr/>
        </p:nvGrpSpPr>
        <p:grpSpPr>
          <a:xfrm>
            <a:off x="10624750" y="3958275"/>
            <a:ext cx="5625411" cy="504827"/>
            <a:chOff x="0" y="-76200"/>
            <a:chExt cx="7500548" cy="673101"/>
          </a:xfrm>
        </p:grpSpPr>
        <p:sp>
          <p:nvSpPr>
            <p:cNvPr id="38" name="TextBox 6">
              <a:extLst>
                <a:ext uri="{FF2B5EF4-FFF2-40B4-BE49-F238E27FC236}">
                  <a16:creationId xmlns:a16="http://schemas.microsoft.com/office/drawing/2014/main" id="{E5AE3112-BCD2-D062-AC99-556FDFF43BAE}"/>
                </a:ext>
              </a:extLst>
            </p:cNvPr>
            <p:cNvSpPr txBox="1"/>
            <p:nvPr/>
          </p:nvSpPr>
          <p:spPr>
            <a:xfrm>
              <a:off x="800217" y="14185"/>
              <a:ext cx="6700331" cy="4103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Estigui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molt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preocupat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/da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el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temps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  <p:sp>
          <p:nvSpPr>
            <p:cNvPr id="39" name="TextBox 7">
              <a:extLst>
                <a:ext uri="{FF2B5EF4-FFF2-40B4-BE49-F238E27FC236}">
                  <a16:creationId xmlns:a16="http://schemas.microsoft.com/office/drawing/2014/main" id="{238EA793-48FC-8B53-891E-2A30D79CB6AA}"/>
                </a:ext>
              </a:extLst>
            </p:cNvPr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 dirty="0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27CD6C80-79FF-4B7E-07B3-C94F51C77A3B}"/>
              </a:ext>
            </a:extLst>
          </p:cNvPr>
          <p:cNvGrpSpPr/>
          <p:nvPr/>
        </p:nvGrpSpPr>
        <p:grpSpPr>
          <a:xfrm>
            <a:off x="10214874" y="4751824"/>
            <a:ext cx="6445163" cy="504827"/>
            <a:chOff x="0" y="-76200"/>
            <a:chExt cx="7437307" cy="673101"/>
          </a:xfrm>
        </p:grpSpPr>
        <p:sp>
          <p:nvSpPr>
            <p:cNvPr id="41" name="TextBox 9">
              <a:extLst>
                <a:ext uri="{FF2B5EF4-FFF2-40B4-BE49-F238E27FC236}">
                  <a16:creationId xmlns:a16="http://schemas.microsoft.com/office/drawing/2014/main" id="{22E78303-F338-2BF2-5038-C349CEBCF4C3}"/>
                </a:ext>
              </a:extLst>
            </p:cNvPr>
            <p:cNvSpPr txBox="1"/>
            <p:nvPr/>
          </p:nvSpPr>
          <p:spPr>
            <a:xfrm>
              <a:off x="813584" y="75842"/>
              <a:ext cx="6623723" cy="4103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posi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nerviós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/a o irritable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amb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facilitat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  <p:sp>
          <p:nvSpPr>
            <p:cNvPr id="42" name="TextBox 10">
              <a:extLst>
                <a:ext uri="{FF2B5EF4-FFF2-40B4-BE49-F238E27FC236}">
                  <a16:creationId xmlns:a16="http://schemas.microsoft.com/office/drawing/2014/main" id="{00649AA5-EEAC-3665-8320-697673D4C5D5}"/>
                </a:ext>
              </a:extLst>
            </p:cNvPr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43" name="Group 11">
            <a:extLst>
              <a:ext uri="{FF2B5EF4-FFF2-40B4-BE49-F238E27FC236}">
                <a16:creationId xmlns:a16="http://schemas.microsoft.com/office/drawing/2014/main" id="{0E0C5BE0-A167-D29A-2571-4B83185CC4C5}"/>
              </a:ext>
            </a:extLst>
          </p:cNvPr>
          <p:cNvGrpSpPr/>
          <p:nvPr/>
        </p:nvGrpSpPr>
        <p:grpSpPr>
          <a:xfrm>
            <a:off x="10999055" y="5545372"/>
            <a:ext cx="4876801" cy="429977"/>
            <a:chOff x="0" y="-76200"/>
            <a:chExt cx="3575474" cy="673101"/>
          </a:xfrm>
        </p:grpSpPr>
        <p:sp>
          <p:nvSpPr>
            <p:cNvPr id="44" name="TextBox 12">
              <a:extLst>
                <a:ext uri="{FF2B5EF4-FFF2-40B4-BE49-F238E27FC236}">
                  <a16:creationId xmlns:a16="http://schemas.microsoft.com/office/drawing/2014/main" id="{6CDEC44C-FBA5-46EF-257E-79805B77FF12}"/>
                </a:ext>
              </a:extLst>
            </p:cNvPr>
            <p:cNvSpPr txBox="1"/>
            <p:nvPr/>
          </p:nvSpPr>
          <p:spPr>
            <a:xfrm>
              <a:off x="646933" y="66674"/>
              <a:ext cx="2928541" cy="48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S'atabali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per coses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petites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  <p:sp>
          <p:nvSpPr>
            <p:cNvPr id="45" name="TextBox 13">
              <a:extLst>
                <a:ext uri="{FF2B5EF4-FFF2-40B4-BE49-F238E27FC236}">
                  <a16:creationId xmlns:a16="http://schemas.microsoft.com/office/drawing/2014/main" id="{2A282C0E-2D73-4720-AFB2-59C8CB47D3A2}"/>
                </a:ext>
              </a:extLst>
            </p:cNvPr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46" name="Group 14">
            <a:extLst>
              <a:ext uri="{FF2B5EF4-FFF2-40B4-BE49-F238E27FC236}">
                <a16:creationId xmlns:a16="http://schemas.microsoft.com/office/drawing/2014/main" id="{501C6988-31EB-3655-ECFD-5066884FE77F}"/>
              </a:ext>
            </a:extLst>
          </p:cNvPr>
          <p:cNvGrpSpPr/>
          <p:nvPr/>
        </p:nvGrpSpPr>
        <p:grpSpPr>
          <a:xfrm>
            <a:off x="10291073" y="6264070"/>
            <a:ext cx="6292764" cy="722709"/>
            <a:chOff x="0" y="-76200"/>
            <a:chExt cx="8390352" cy="963615"/>
          </a:xfrm>
        </p:grpSpPr>
        <p:sp>
          <p:nvSpPr>
            <p:cNvPr id="47" name="TextBox 15">
              <a:extLst>
                <a:ext uri="{FF2B5EF4-FFF2-40B4-BE49-F238E27FC236}">
                  <a16:creationId xmlns:a16="http://schemas.microsoft.com/office/drawing/2014/main" id="{CB9476EA-51EB-EA1B-224D-59ECE561C3D9}"/>
                </a:ext>
              </a:extLst>
            </p:cNvPr>
            <p:cNvSpPr txBox="1"/>
            <p:nvPr/>
          </p:nvSpPr>
          <p:spPr>
            <a:xfrm>
              <a:off x="1022076" y="66675"/>
              <a:ext cx="7368276" cy="82074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Tingui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símptomes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físics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(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tensió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,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cansament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,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dificultat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per dormir).</a:t>
              </a:r>
            </a:p>
          </p:txBody>
        </p:sp>
        <p:sp>
          <p:nvSpPr>
            <p:cNvPr id="48" name="TextBox 16">
              <a:extLst>
                <a:ext uri="{FF2B5EF4-FFF2-40B4-BE49-F238E27FC236}">
                  <a16:creationId xmlns:a16="http://schemas.microsoft.com/office/drawing/2014/main" id="{18FC26A3-3F7B-5874-58AA-8AB7E105BEB8}"/>
                </a:ext>
              </a:extLst>
            </p:cNvPr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49" name="Group 14">
            <a:extLst>
              <a:ext uri="{FF2B5EF4-FFF2-40B4-BE49-F238E27FC236}">
                <a16:creationId xmlns:a16="http://schemas.microsoft.com/office/drawing/2014/main" id="{A8CE91AF-A77B-65BB-E113-87A90E88E805}"/>
              </a:ext>
            </a:extLst>
          </p:cNvPr>
          <p:cNvGrpSpPr/>
          <p:nvPr/>
        </p:nvGrpSpPr>
        <p:grpSpPr>
          <a:xfrm>
            <a:off x="10639961" y="7275501"/>
            <a:ext cx="5594988" cy="511615"/>
            <a:chOff x="0" y="-76200"/>
            <a:chExt cx="7459984" cy="682153"/>
          </a:xfrm>
        </p:grpSpPr>
        <p:sp>
          <p:nvSpPr>
            <p:cNvPr id="50" name="TextBox 15">
              <a:extLst>
                <a:ext uri="{FF2B5EF4-FFF2-40B4-BE49-F238E27FC236}">
                  <a16:creationId xmlns:a16="http://schemas.microsoft.com/office/drawing/2014/main" id="{17E690A8-893B-C34D-FF27-6904A85535D4}"/>
                </a:ext>
              </a:extLst>
            </p:cNvPr>
            <p:cNvSpPr txBox="1"/>
            <p:nvPr/>
          </p:nvSpPr>
          <p:spPr>
            <a:xfrm>
              <a:off x="1022076" y="66675"/>
              <a:ext cx="6437908" cy="4103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Li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costi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relaxar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-se o </a:t>
              </a:r>
              <a:r>
                <a:rPr lang="es-E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desconnectar</a:t>
              </a: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  <p:sp>
          <p:nvSpPr>
            <p:cNvPr id="51" name="TextBox 16">
              <a:extLst>
                <a:ext uri="{FF2B5EF4-FFF2-40B4-BE49-F238E27FC236}">
                  <a16:creationId xmlns:a16="http://schemas.microsoft.com/office/drawing/2014/main" id="{9E6011F8-D31F-0595-C8D6-7B9295C26143}"/>
                </a:ext>
              </a:extLst>
            </p:cNvPr>
            <p:cNvSpPr txBox="1"/>
            <p:nvPr/>
          </p:nvSpPr>
          <p:spPr>
            <a:xfrm>
              <a:off x="0" y="-76200"/>
              <a:ext cx="743987" cy="6821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 dirty="0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E0D5E3C4-5F42-B53B-6E57-6239B7DD273E}"/>
              </a:ext>
            </a:extLst>
          </p:cNvPr>
          <p:cNvSpPr txBox="1"/>
          <p:nvPr/>
        </p:nvSpPr>
        <p:spPr>
          <a:xfrm>
            <a:off x="9822823" y="3024126"/>
            <a:ext cx="673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A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vegades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, el cos i la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ment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d'una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 persona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estan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 en alerta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constant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L'ansietat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pot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fer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 que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algú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D39D733-113B-7ECA-E2E6-1962D8C817FD}"/>
              </a:ext>
            </a:extLst>
          </p:cNvPr>
          <p:cNvSpPr txBox="1"/>
          <p:nvPr/>
        </p:nvSpPr>
        <p:spPr>
          <a:xfrm>
            <a:off x="1528680" y="8199863"/>
            <a:ext cx="673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Poppins" panose="00000500000000000000" pitchFamily="2" charset="0"/>
                <a:cs typeface="Poppins" panose="00000500000000000000" pitchFamily="2" charset="0"/>
              </a:rPr>
              <a:t>Molt important</a:t>
            </a:r>
            <a:r>
              <a:rPr lang="pt-BR" dirty="0">
                <a:latin typeface="Poppins" panose="00000500000000000000" pitchFamily="2" charset="0"/>
                <a:cs typeface="Poppins" panose="00000500000000000000" pitchFamily="2" charset="0"/>
              </a:rPr>
              <a:t>: No és culpa dels fills, No significa que no estimi la seva família, No és falta d'esforç.</a:t>
            </a:r>
            <a:endParaRPr lang="es-E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62989FB-D00E-8AF2-927A-42CA63080B73}"/>
              </a:ext>
            </a:extLst>
          </p:cNvPr>
          <p:cNvSpPr txBox="1"/>
          <p:nvPr/>
        </p:nvSpPr>
        <p:spPr>
          <a:xfrm>
            <a:off x="1307741" y="3024126"/>
            <a:ext cx="673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Poppins" panose="00000500000000000000" pitchFamily="2" charset="0"/>
                <a:cs typeface="Poppins" panose="00000500000000000000" pitchFamily="2" charset="0"/>
              </a:rPr>
              <a:t>A </a:t>
            </a:r>
            <a:r>
              <a:rPr lang="fr-FR" dirty="0" err="1">
                <a:latin typeface="Poppins" panose="00000500000000000000" pitchFamily="2" charset="0"/>
                <a:cs typeface="Poppins" panose="00000500000000000000" pitchFamily="2" charset="0"/>
              </a:rPr>
              <a:t>vegades</a:t>
            </a:r>
            <a:r>
              <a:rPr lang="fr-FR" dirty="0">
                <a:latin typeface="Poppins" panose="00000500000000000000" pitchFamily="2" charset="0"/>
                <a:cs typeface="Poppins" panose="00000500000000000000" pitchFamily="2" charset="0"/>
              </a:rPr>
              <a:t>, un </a:t>
            </a:r>
            <a:r>
              <a:rPr lang="fr-FR" dirty="0" err="1">
                <a:latin typeface="Poppins" panose="00000500000000000000" pitchFamily="2" charset="0"/>
                <a:cs typeface="Poppins" panose="00000500000000000000" pitchFamily="2" charset="0"/>
              </a:rPr>
              <a:t>adult</a:t>
            </a:r>
            <a:r>
              <a:rPr lang="fr-FR" dirty="0">
                <a:latin typeface="Poppins" panose="00000500000000000000" pitchFamily="2" charset="0"/>
                <a:cs typeface="Poppins" panose="00000500000000000000" pitchFamily="2" charset="0"/>
              </a:rPr>
              <a:t> pot sentir-se </a:t>
            </a:r>
            <a:r>
              <a:rPr lang="fr-FR" dirty="0" err="1">
                <a:latin typeface="Poppins" panose="00000500000000000000" pitchFamily="2" charset="0"/>
                <a:cs typeface="Poppins" panose="00000500000000000000" pitchFamily="2" charset="0"/>
              </a:rPr>
              <a:t>malament</a:t>
            </a:r>
            <a:r>
              <a:rPr lang="fr-FR" dirty="0">
                <a:latin typeface="Poppins" panose="00000500000000000000" pitchFamily="2" charset="0"/>
                <a:cs typeface="Poppins" panose="00000500000000000000" pitchFamily="2" charset="0"/>
              </a:rPr>
              <a:t> per </a:t>
            </a:r>
            <a:r>
              <a:rPr lang="fr-FR" dirty="0" err="1">
                <a:latin typeface="Poppins" panose="00000500000000000000" pitchFamily="2" charset="0"/>
                <a:cs typeface="Poppins" panose="00000500000000000000" pitchFamily="2" charset="0"/>
              </a:rPr>
              <a:t>dins</a:t>
            </a:r>
            <a:r>
              <a:rPr lang="fr-FR" dirty="0">
                <a:latin typeface="Poppins" panose="00000500000000000000" pitchFamily="2" charset="0"/>
                <a:cs typeface="Poppins" panose="00000500000000000000" pitchFamily="2" charset="0"/>
              </a:rPr>
              <a:t> durant </a:t>
            </a:r>
            <a:r>
              <a:rPr lang="fr-FR" dirty="0" err="1">
                <a:latin typeface="Poppins" panose="00000500000000000000" pitchFamily="2" charset="0"/>
                <a:cs typeface="Poppins" panose="00000500000000000000" pitchFamily="2" charset="0"/>
              </a:rPr>
              <a:t>molt</a:t>
            </a:r>
            <a:r>
              <a:rPr lang="fr-FR" dirty="0">
                <a:latin typeface="Poppins" panose="00000500000000000000" pitchFamily="2" charset="0"/>
                <a:cs typeface="Poppins" panose="00000500000000000000" pitchFamily="2" charset="0"/>
              </a:rPr>
              <a:t> de temps. I pot </a:t>
            </a:r>
            <a:r>
              <a:rPr lang="fr-FR" dirty="0" err="1">
                <a:latin typeface="Poppins" panose="00000500000000000000" pitchFamily="2" charset="0"/>
                <a:cs typeface="Poppins" panose="00000500000000000000" pitchFamily="2" charset="0"/>
              </a:rPr>
              <a:t>causar</a:t>
            </a:r>
            <a:r>
              <a:rPr lang="fr-FR" dirty="0"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  <a:endParaRPr lang="es-E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854AB-9A8E-E166-CE7B-8EDE82E1BEF1}"/>
              </a:ext>
            </a:extLst>
          </p:cNvPr>
          <p:cNvSpPr txBox="1"/>
          <p:nvPr/>
        </p:nvSpPr>
        <p:spPr>
          <a:xfrm>
            <a:off x="9548076" y="9041368"/>
            <a:ext cx="7281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>
                <a:latin typeface="Poppins" panose="00000500000000000000" pitchFamily="2" charset="0"/>
                <a:cs typeface="Poppins" panose="00000500000000000000" pitchFamily="2" charset="0"/>
              </a:rPr>
              <a:t>Entendre-ho</a:t>
            </a:r>
            <a:r>
              <a:rPr lang="es-ES" b="1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b="1" dirty="0" err="1">
                <a:latin typeface="Poppins" panose="00000500000000000000" pitchFamily="2" charset="0"/>
                <a:cs typeface="Poppins" panose="00000500000000000000" pitchFamily="2" charset="0"/>
              </a:rPr>
              <a:t>ajuda</a:t>
            </a:r>
            <a:r>
              <a:rPr lang="es-ES" b="1" dirty="0">
                <a:latin typeface="Poppins" panose="00000500000000000000" pitchFamily="2" charset="0"/>
                <a:cs typeface="Poppins" panose="00000500000000000000" pitchFamily="2" charset="0"/>
              </a:rPr>
              <a:t> a no </a:t>
            </a:r>
            <a:r>
              <a:rPr lang="es-ES" b="1" dirty="0" err="1">
                <a:latin typeface="Poppins" panose="00000500000000000000" pitchFamily="2" charset="0"/>
                <a:cs typeface="Poppins" panose="00000500000000000000" pitchFamily="2" charset="0"/>
              </a:rPr>
              <a:t>confondre's</a:t>
            </a:r>
            <a:r>
              <a:rPr lang="es-ES" b="1" dirty="0">
                <a:latin typeface="Poppins" panose="00000500000000000000" pitchFamily="2" charset="0"/>
                <a:cs typeface="Poppins" panose="00000500000000000000" pitchFamily="2" charset="0"/>
              </a:rPr>
              <a:t> ni sentir-se responsable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FF22402-6FB6-55B7-04A6-A1D190D71F41}"/>
              </a:ext>
            </a:extLst>
          </p:cNvPr>
          <p:cNvSpPr txBox="1"/>
          <p:nvPr/>
        </p:nvSpPr>
        <p:spPr>
          <a:xfrm>
            <a:off x="9970045" y="8199863"/>
            <a:ext cx="673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Poppins" panose="00000500000000000000" pitchFamily="2" charset="0"/>
                <a:cs typeface="Poppins" panose="00000500000000000000" pitchFamily="2" charset="0"/>
              </a:rPr>
              <a:t>Molt </a:t>
            </a:r>
            <a:r>
              <a:rPr lang="es-ES" b="1" dirty="0" err="1">
                <a:latin typeface="Poppins" panose="00000500000000000000" pitchFamily="2" charset="0"/>
                <a:cs typeface="Poppins" panose="00000500000000000000" pitchFamily="2" charset="0"/>
              </a:rPr>
              <a:t>important</a:t>
            </a:r>
            <a:r>
              <a:rPr lang="es-ES" b="1" dirty="0"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No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és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 culpa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dels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fills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, No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és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 una cosa que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l'adult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controli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fàcilment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, Pot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millorar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amb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ES" dirty="0" err="1">
                <a:latin typeface="Poppins" panose="00000500000000000000" pitchFamily="2" charset="0"/>
                <a:cs typeface="Poppins" panose="00000500000000000000" pitchFamily="2" charset="0"/>
              </a:rPr>
              <a:t>ajuda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88082" y="6921205"/>
            <a:ext cx="9111836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història de Leo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75141" y="4126353"/>
            <a:ext cx="1737717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1.2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007916"/>
            <a:ext cx="6271167" cy="6271167"/>
          </a:xfrm>
          <a:custGeom>
            <a:avLst/>
            <a:gdLst/>
            <a:ahLst/>
            <a:cxnLst/>
            <a:rect l="l" t="t" r="r" b="b"/>
            <a:pathLst>
              <a:path w="6271167" h="6271167">
                <a:moveTo>
                  <a:pt x="0" y="0"/>
                </a:moveTo>
                <a:lnTo>
                  <a:pt x="6271167" y="0"/>
                </a:lnTo>
                <a:lnTo>
                  <a:pt x="6271167" y="6271168"/>
                </a:lnTo>
                <a:lnTo>
                  <a:pt x="0" y="62711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8142533" y="5881223"/>
            <a:ext cx="2110368" cy="1222248"/>
            <a:chOff x="0" y="0"/>
            <a:chExt cx="555817" cy="3219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55817" cy="321909"/>
            </a:xfrm>
            <a:custGeom>
              <a:avLst/>
              <a:gdLst/>
              <a:ahLst/>
              <a:cxnLst/>
              <a:rect l="l" t="t" r="r" b="b"/>
              <a:pathLst>
                <a:path w="555817" h="321909">
                  <a:moveTo>
                    <a:pt x="110055" y="0"/>
                  </a:moveTo>
                  <a:lnTo>
                    <a:pt x="445762" y="0"/>
                  </a:lnTo>
                  <a:cubicBezTo>
                    <a:pt x="506544" y="0"/>
                    <a:pt x="555817" y="49274"/>
                    <a:pt x="555817" y="110055"/>
                  </a:cubicBezTo>
                  <a:lnTo>
                    <a:pt x="555817" y="211854"/>
                  </a:lnTo>
                  <a:cubicBezTo>
                    <a:pt x="555817" y="272635"/>
                    <a:pt x="506544" y="321909"/>
                    <a:pt x="445762" y="321909"/>
                  </a:cubicBezTo>
                  <a:lnTo>
                    <a:pt x="110055" y="321909"/>
                  </a:lnTo>
                  <a:cubicBezTo>
                    <a:pt x="49274" y="321909"/>
                    <a:pt x="0" y="272635"/>
                    <a:pt x="0" y="211854"/>
                  </a:cubicBezTo>
                  <a:lnTo>
                    <a:pt x="0" y="110055"/>
                  </a:lnTo>
                  <a:cubicBezTo>
                    <a:pt x="0" y="49274"/>
                    <a:pt x="49274" y="0"/>
                    <a:pt x="11005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555817" cy="3504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¿He fet alguna cosa malament?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613818" y="5881223"/>
            <a:ext cx="3086100" cy="1190393"/>
            <a:chOff x="0" y="0"/>
            <a:chExt cx="812800" cy="3135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313519"/>
            </a:xfrm>
            <a:custGeom>
              <a:avLst/>
              <a:gdLst/>
              <a:ahLst/>
              <a:cxnLst/>
              <a:rect l="l" t="t" r="r" b="b"/>
              <a:pathLst>
                <a:path w="812800" h="313519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238260"/>
                  </a:lnTo>
                  <a:cubicBezTo>
                    <a:pt x="812800" y="279824"/>
                    <a:pt x="779105" y="313519"/>
                    <a:pt x="737541" y="313519"/>
                  </a:cubicBezTo>
                  <a:lnTo>
                    <a:pt x="75259" y="313519"/>
                  </a:lnTo>
                  <a:cubicBezTo>
                    <a:pt x="33695" y="313519"/>
                    <a:pt x="0" y="279824"/>
                    <a:pt x="0" y="238260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12800" cy="34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¿Està enfadat 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amb mi?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061868" y="5881223"/>
            <a:ext cx="3086100" cy="1190393"/>
            <a:chOff x="0" y="0"/>
            <a:chExt cx="812800" cy="3135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313519"/>
            </a:xfrm>
            <a:custGeom>
              <a:avLst/>
              <a:gdLst/>
              <a:ahLst/>
              <a:cxnLst/>
              <a:rect l="l" t="t" r="r" b="b"/>
              <a:pathLst>
                <a:path w="812800" h="313519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238260"/>
                  </a:lnTo>
                  <a:cubicBezTo>
                    <a:pt x="812800" y="279824"/>
                    <a:pt x="779105" y="313519"/>
                    <a:pt x="737541" y="313519"/>
                  </a:cubicBezTo>
                  <a:lnTo>
                    <a:pt x="75259" y="313519"/>
                  </a:lnTo>
                  <a:cubicBezTo>
                    <a:pt x="33695" y="313519"/>
                    <a:pt x="0" y="279824"/>
                    <a:pt x="0" y="238260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812800" cy="34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¿Podria ajudar més a casa?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588082" y="791040"/>
            <a:ext cx="9111836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història de Leo</a:t>
            </a:r>
          </a:p>
          <a:p>
            <a:pPr algn="ctr">
              <a:lnSpc>
                <a:spcPts val="3600"/>
              </a:lnSpc>
            </a:pPr>
            <a:endParaRPr lang="en-US" sz="3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142533" y="3186809"/>
            <a:ext cx="8749421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Leo té 9 anys.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 de fa un temps nota que el seu pare està diferent.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vegades està molt callat.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Altres vegades sembla cansat encara que no hagi fet res especial.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Abans jugaven junts els caps de setmana.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 el pare de Leo moltes vegades diu que no té energia.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Leo no entén gaire bé què està passant i es fa preguntes: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88082" y="1248240"/>
            <a:ext cx="911183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 una persona adulta no se sent bé per dins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142080"/>
            <a:ext cx="6696191" cy="6562028"/>
          </a:xfrm>
          <a:custGeom>
            <a:avLst/>
            <a:gdLst/>
            <a:ahLst/>
            <a:cxnLst/>
            <a:rect l="l" t="t" r="r" b="b"/>
            <a:pathLst>
              <a:path w="6696191" h="6562028">
                <a:moveTo>
                  <a:pt x="0" y="0"/>
                </a:moveTo>
                <a:lnTo>
                  <a:pt x="6696191" y="0"/>
                </a:lnTo>
                <a:lnTo>
                  <a:pt x="6696191" y="6562028"/>
                </a:lnTo>
                <a:lnTo>
                  <a:pt x="0" y="65620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44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8714033" y="4580480"/>
            <a:ext cx="4730905" cy="1190393"/>
            <a:chOff x="0" y="0"/>
            <a:chExt cx="1246000" cy="3135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46000" cy="313519"/>
            </a:xfrm>
            <a:custGeom>
              <a:avLst/>
              <a:gdLst/>
              <a:ahLst/>
              <a:cxnLst/>
              <a:rect l="l" t="t" r="r" b="b"/>
              <a:pathLst>
                <a:path w="1246000" h="313519">
                  <a:moveTo>
                    <a:pt x="49094" y="0"/>
                  </a:moveTo>
                  <a:lnTo>
                    <a:pt x="1196906" y="0"/>
                  </a:lnTo>
                  <a:cubicBezTo>
                    <a:pt x="1224020" y="0"/>
                    <a:pt x="1246000" y="21980"/>
                    <a:pt x="1246000" y="49094"/>
                  </a:cubicBezTo>
                  <a:lnTo>
                    <a:pt x="1246000" y="264425"/>
                  </a:lnTo>
                  <a:cubicBezTo>
                    <a:pt x="1246000" y="291539"/>
                    <a:pt x="1224020" y="313519"/>
                    <a:pt x="1196906" y="313519"/>
                  </a:cubicBezTo>
                  <a:lnTo>
                    <a:pt x="49094" y="313519"/>
                  </a:lnTo>
                  <a:cubicBezTo>
                    <a:pt x="21980" y="313519"/>
                    <a:pt x="0" y="291539"/>
                    <a:pt x="0" y="264425"/>
                  </a:cubicBezTo>
                  <a:lnTo>
                    <a:pt x="0" y="49094"/>
                  </a:lnTo>
                  <a:cubicBezTo>
                    <a:pt x="0" y="21980"/>
                    <a:pt x="21980" y="0"/>
                    <a:pt x="49094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246000" cy="34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¿Com creus que se sent Leo?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714033" y="6047097"/>
            <a:ext cx="4730905" cy="1190393"/>
            <a:chOff x="0" y="0"/>
            <a:chExt cx="1246000" cy="3135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46000" cy="313519"/>
            </a:xfrm>
            <a:custGeom>
              <a:avLst/>
              <a:gdLst/>
              <a:ahLst/>
              <a:cxnLst/>
              <a:rect l="l" t="t" r="r" b="b"/>
              <a:pathLst>
                <a:path w="1246000" h="313519">
                  <a:moveTo>
                    <a:pt x="49094" y="0"/>
                  </a:moveTo>
                  <a:lnTo>
                    <a:pt x="1196906" y="0"/>
                  </a:lnTo>
                  <a:cubicBezTo>
                    <a:pt x="1224020" y="0"/>
                    <a:pt x="1246000" y="21980"/>
                    <a:pt x="1246000" y="49094"/>
                  </a:cubicBezTo>
                  <a:lnTo>
                    <a:pt x="1246000" y="264425"/>
                  </a:lnTo>
                  <a:cubicBezTo>
                    <a:pt x="1246000" y="291539"/>
                    <a:pt x="1224020" y="313519"/>
                    <a:pt x="1196906" y="313519"/>
                  </a:cubicBezTo>
                  <a:lnTo>
                    <a:pt x="49094" y="313519"/>
                  </a:lnTo>
                  <a:cubicBezTo>
                    <a:pt x="21980" y="313519"/>
                    <a:pt x="0" y="291539"/>
                    <a:pt x="0" y="264425"/>
                  </a:cubicBezTo>
                  <a:lnTo>
                    <a:pt x="0" y="49094"/>
                  </a:lnTo>
                  <a:cubicBezTo>
                    <a:pt x="0" y="21980"/>
                    <a:pt x="21980" y="0"/>
                    <a:pt x="49094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246000" cy="34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¿Què pot estar pensant?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714033" y="7513715"/>
            <a:ext cx="4730905" cy="1190393"/>
            <a:chOff x="0" y="0"/>
            <a:chExt cx="1246000" cy="3135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46000" cy="313519"/>
            </a:xfrm>
            <a:custGeom>
              <a:avLst/>
              <a:gdLst/>
              <a:ahLst/>
              <a:cxnLst/>
              <a:rect l="l" t="t" r="r" b="b"/>
              <a:pathLst>
                <a:path w="1246000" h="313519">
                  <a:moveTo>
                    <a:pt x="49094" y="0"/>
                  </a:moveTo>
                  <a:lnTo>
                    <a:pt x="1196906" y="0"/>
                  </a:lnTo>
                  <a:cubicBezTo>
                    <a:pt x="1224020" y="0"/>
                    <a:pt x="1246000" y="21980"/>
                    <a:pt x="1246000" y="49094"/>
                  </a:cubicBezTo>
                  <a:lnTo>
                    <a:pt x="1246000" y="264425"/>
                  </a:lnTo>
                  <a:cubicBezTo>
                    <a:pt x="1246000" y="291539"/>
                    <a:pt x="1224020" y="313519"/>
                    <a:pt x="1196906" y="313519"/>
                  </a:cubicBezTo>
                  <a:lnTo>
                    <a:pt x="49094" y="313519"/>
                  </a:lnTo>
                  <a:cubicBezTo>
                    <a:pt x="21980" y="313519"/>
                    <a:pt x="0" y="291539"/>
                    <a:pt x="0" y="264425"/>
                  </a:cubicBezTo>
                  <a:lnTo>
                    <a:pt x="0" y="49094"/>
                  </a:lnTo>
                  <a:cubicBezTo>
                    <a:pt x="0" y="21980"/>
                    <a:pt x="21980" y="0"/>
                    <a:pt x="49094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246000" cy="34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¿Què podria ajudar-lo?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588082" y="791040"/>
            <a:ext cx="9111836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història de Leo</a:t>
            </a:r>
          </a:p>
          <a:p>
            <a:pPr algn="ctr">
              <a:lnSpc>
                <a:spcPts val="3600"/>
              </a:lnSpc>
            </a:pPr>
            <a:endParaRPr lang="en-US" sz="3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714033" y="2113505"/>
            <a:ext cx="8749421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pare de Leo té una malaltia anomenada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depressió.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una malaltia que afecta els pensaments i les emocions.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és culpa de Leo.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 es pot tractar amb ajuda.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88082" y="1248240"/>
            <a:ext cx="911183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 una persona adulta no se sent bé per dins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142080"/>
            <a:ext cx="6696191" cy="6562028"/>
          </a:xfrm>
          <a:custGeom>
            <a:avLst/>
            <a:gdLst/>
            <a:ahLst/>
            <a:cxnLst/>
            <a:rect l="l" t="t" r="r" b="b"/>
            <a:pathLst>
              <a:path w="6696191" h="6562028">
                <a:moveTo>
                  <a:pt x="0" y="0"/>
                </a:moveTo>
                <a:lnTo>
                  <a:pt x="6696191" y="0"/>
                </a:lnTo>
                <a:lnTo>
                  <a:pt x="6696191" y="6562028"/>
                </a:lnTo>
                <a:lnTo>
                  <a:pt x="0" y="65620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44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4588082" y="791040"/>
            <a:ext cx="9111836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història de Leo</a:t>
            </a:r>
          </a:p>
          <a:p>
            <a:pPr algn="ctr">
              <a:lnSpc>
                <a:spcPts val="3600"/>
              </a:lnSpc>
            </a:pPr>
            <a:endParaRPr lang="en-US" sz="3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714033" y="2113505"/>
            <a:ext cx="8749421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pare de Leo té una malaltia anomenada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depressió.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una malaltia que afecta els pensaments i les emocions.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és culpa de Leo.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 es pot tractar amb ajuda.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88082" y="1248240"/>
            <a:ext cx="911183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 una persona adulta no se sent bé per dins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880427" y="5049153"/>
            <a:ext cx="5235118" cy="447676"/>
            <a:chOff x="0" y="0"/>
            <a:chExt cx="6980157" cy="596901"/>
          </a:xfrm>
        </p:grpSpPr>
        <p:sp>
          <p:nvSpPr>
            <p:cNvPr id="7" name="TextBox 7"/>
            <p:cNvSpPr txBox="1"/>
            <p:nvPr/>
          </p:nvSpPr>
          <p:spPr>
            <a:xfrm>
              <a:off x="800218" y="66675"/>
              <a:ext cx="617993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és culpa de l’infant.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714033" y="5930374"/>
            <a:ext cx="7469859" cy="681038"/>
            <a:chOff x="0" y="0"/>
            <a:chExt cx="9959812" cy="908050"/>
          </a:xfrm>
        </p:grpSpPr>
        <p:sp>
          <p:nvSpPr>
            <p:cNvPr id="10" name="TextBox 10"/>
            <p:cNvSpPr txBox="1"/>
            <p:nvPr/>
          </p:nvSpPr>
          <p:spPr>
            <a:xfrm>
              <a:off x="1022076" y="66675"/>
              <a:ext cx="8937736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Els infants no han de resoldre els problemes dels adults.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714033" y="7044957"/>
            <a:ext cx="6907706" cy="447676"/>
            <a:chOff x="0" y="0"/>
            <a:chExt cx="9210275" cy="596901"/>
          </a:xfrm>
        </p:grpSpPr>
        <p:sp>
          <p:nvSpPr>
            <p:cNvPr id="13" name="TextBox 13"/>
            <p:cNvSpPr txBox="1"/>
            <p:nvPr/>
          </p:nvSpPr>
          <p:spPr>
            <a:xfrm>
              <a:off x="1022076" y="66675"/>
              <a:ext cx="818819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Parlar amb algú de confiança pot ajudar.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88082" y="5568816"/>
            <a:ext cx="9111836" cy="266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pot ajudar? — Construïm una xarxa de suport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72909" y="4126353"/>
            <a:ext cx="174218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1.3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14033" y="1636797"/>
            <a:ext cx="8545267" cy="790996"/>
            <a:chOff x="0" y="0"/>
            <a:chExt cx="11393689" cy="10546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393689" cy="1054663"/>
            </a:xfrm>
            <a:custGeom>
              <a:avLst/>
              <a:gdLst/>
              <a:ahLst/>
              <a:cxnLst/>
              <a:rect l="l" t="t" r="r" b="b"/>
              <a:pathLst>
                <a:path w="11393689" h="1054663">
                  <a:moveTo>
                    <a:pt x="0" y="0"/>
                  </a:moveTo>
                  <a:lnTo>
                    <a:pt x="11393689" y="0"/>
                  </a:lnTo>
                  <a:lnTo>
                    <a:pt x="11393689" y="1054663"/>
                  </a:lnTo>
                  <a:lnTo>
                    <a:pt x="0" y="105466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62868" r="-84586" b="-41424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1393689" cy="10451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Pensem junts i recordem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2088175"/>
            <a:ext cx="6696191" cy="6562028"/>
          </a:xfrm>
          <a:custGeom>
            <a:avLst/>
            <a:gdLst/>
            <a:ahLst/>
            <a:cxnLst/>
            <a:rect l="l" t="t" r="r" b="b"/>
            <a:pathLst>
              <a:path w="6696191" h="6562028">
                <a:moveTo>
                  <a:pt x="0" y="0"/>
                </a:moveTo>
                <a:lnTo>
                  <a:pt x="6696191" y="0"/>
                </a:lnTo>
                <a:lnTo>
                  <a:pt x="6696191" y="6562028"/>
                </a:lnTo>
                <a:lnTo>
                  <a:pt x="0" y="65620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22" b="-10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8714033" y="2770465"/>
            <a:ext cx="4730905" cy="1190393"/>
            <a:chOff x="0" y="0"/>
            <a:chExt cx="1246000" cy="3135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46000" cy="313519"/>
            </a:xfrm>
            <a:custGeom>
              <a:avLst/>
              <a:gdLst/>
              <a:ahLst/>
              <a:cxnLst/>
              <a:rect l="l" t="t" r="r" b="b"/>
              <a:pathLst>
                <a:path w="1246000" h="313519">
                  <a:moveTo>
                    <a:pt x="49094" y="0"/>
                  </a:moveTo>
                  <a:lnTo>
                    <a:pt x="1196906" y="0"/>
                  </a:lnTo>
                  <a:cubicBezTo>
                    <a:pt x="1224020" y="0"/>
                    <a:pt x="1246000" y="21980"/>
                    <a:pt x="1246000" y="49094"/>
                  </a:cubicBezTo>
                  <a:lnTo>
                    <a:pt x="1246000" y="264425"/>
                  </a:lnTo>
                  <a:cubicBezTo>
                    <a:pt x="1246000" y="291539"/>
                    <a:pt x="1224020" y="313519"/>
                    <a:pt x="1196906" y="313519"/>
                  </a:cubicBezTo>
                  <a:lnTo>
                    <a:pt x="49094" y="313519"/>
                  </a:lnTo>
                  <a:cubicBezTo>
                    <a:pt x="21980" y="313519"/>
                    <a:pt x="0" y="291539"/>
                    <a:pt x="0" y="264425"/>
                  </a:cubicBezTo>
                  <a:lnTo>
                    <a:pt x="0" y="49094"/>
                  </a:lnTo>
                  <a:cubicBezTo>
                    <a:pt x="0" y="21980"/>
                    <a:pt x="21980" y="0"/>
                    <a:pt x="49094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246000" cy="34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¿Com creus que se sent Leo?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714033" y="4178796"/>
            <a:ext cx="4730905" cy="1190393"/>
            <a:chOff x="0" y="0"/>
            <a:chExt cx="1246000" cy="3135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46000" cy="313519"/>
            </a:xfrm>
            <a:custGeom>
              <a:avLst/>
              <a:gdLst/>
              <a:ahLst/>
              <a:cxnLst/>
              <a:rect l="l" t="t" r="r" b="b"/>
              <a:pathLst>
                <a:path w="1246000" h="313519">
                  <a:moveTo>
                    <a:pt x="49094" y="0"/>
                  </a:moveTo>
                  <a:lnTo>
                    <a:pt x="1196906" y="0"/>
                  </a:lnTo>
                  <a:cubicBezTo>
                    <a:pt x="1224020" y="0"/>
                    <a:pt x="1246000" y="21980"/>
                    <a:pt x="1246000" y="49094"/>
                  </a:cubicBezTo>
                  <a:lnTo>
                    <a:pt x="1246000" y="264425"/>
                  </a:lnTo>
                  <a:cubicBezTo>
                    <a:pt x="1246000" y="291539"/>
                    <a:pt x="1224020" y="313519"/>
                    <a:pt x="1196906" y="313519"/>
                  </a:cubicBezTo>
                  <a:lnTo>
                    <a:pt x="49094" y="313519"/>
                  </a:lnTo>
                  <a:cubicBezTo>
                    <a:pt x="21980" y="313519"/>
                    <a:pt x="0" y="291539"/>
                    <a:pt x="0" y="264425"/>
                  </a:cubicBezTo>
                  <a:lnTo>
                    <a:pt x="0" y="49094"/>
                  </a:lnTo>
                  <a:cubicBezTo>
                    <a:pt x="0" y="21980"/>
                    <a:pt x="21980" y="0"/>
                    <a:pt x="49094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246000" cy="34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¿Què podria ajudar-lo?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59695" y="1862486"/>
            <a:ext cx="6696191" cy="6562028"/>
          </a:xfrm>
          <a:custGeom>
            <a:avLst/>
            <a:gdLst/>
            <a:ahLst/>
            <a:cxnLst/>
            <a:rect l="l" t="t" r="r" b="b"/>
            <a:pathLst>
              <a:path w="6696191" h="6562028">
                <a:moveTo>
                  <a:pt x="0" y="0"/>
                </a:moveTo>
                <a:lnTo>
                  <a:pt x="6696191" y="0"/>
                </a:lnTo>
                <a:lnTo>
                  <a:pt x="6696191" y="6562028"/>
                </a:lnTo>
                <a:lnTo>
                  <a:pt x="0" y="65620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22" b="-10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590920" y="6163266"/>
            <a:ext cx="6255514" cy="1458133"/>
            <a:chOff x="0" y="0"/>
            <a:chExt cx="1647543" cy="3840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47543" cy="384035"/>
            </a:xfrm>
            <a:custGeom>
              <a:avLst/>
              <a:gdLst/>
              <a:ahLst/>
              <a:cxnLst/>
              <a:rect l="l" t="t" r="r" b="b"/>
              <a:pathLst>
                <a:path w="1647543" h="384035">
                  <a:moveTo>
                    <a:pt x="37128" y="0"/>
                  </a:moveTo>
                  <a:lnTo>
                    <a:pt x="1610414" y="0"/>
                  </a:lnTo>
                  <a:cubicBezTo>
                    <a:pt x="1620261" y="0"/>
                    <a:pt x="1629705" y="3912"/>
                    <a:pt x="1636668" y="10875"/>
                  </a:cubicBezTo>
                  <a:cubicBezTo>
                    <a:pt x="1643631" y="17838"/>
                    <a:pt x="1647543" y="27281"/>
                    <a:pt x="1647543" y="37128"/>
                  </a:cubicBezTo>
                  <a:lnTo>
                    <a:pt x="1647543" y="346907"/>
                  </a:lnTo>
                  <a:cubicBezTo>
                    <a:pt x="1647543" y="356754"/>
                    <a:pt x="1643631" y="366198"/>
                    <a:pt x="1636668" y="373160"/>
                  </a:cubicBezTo>
                  <a:cubicBezTo>
                    <a:pt x="1629705" y="380123"/>
                    <a:pt x="1620261" y="384035"/>
                    <a:pt x="1610414" y="384035"/>
                  </a:cubicBezTo>
                  <a:lnTo>
                    <a:pt x="37128" y="384035"/>
                  </a:lnTo>
                  <a:cubicBezTo>
                    <a:pt x="27281" y="384035"/>
                    <a:pt x="17838" y="380123"/>
                    <a:pt x="10875" y="373160"/>
                  </a:cubicBezTo>
                  <a:cubicBezTo>
                    <a:pt x="3912" y="366198"/>
                    <a:pt x="0" y="356754"/>
                    <a:pt x="0" y="346907"/>
                  </a:cubicBezTo>
                  <a:lnTo>
                    <a:pt x="0" y="37128"/>
                  </a:lnTo>
                  <a:cubicBezTo>
                    <a:pt x="0" y="27281"/>
                    <a:pt x="3912" y="17838"/>
                    <a:pt x="10875" y="10875"/>
                  </a:cubicBezTo>
                  <a:cubicBezTo>
                    <a:pt x="17838" y="3912"/>
                    <a:pt x="27281" y="0"/>
                    <a:pt x="37128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647543" cy="4126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¿Què pot ajudar en Leo?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95094" y="2665600"/>
            <a:ext cx="7047168" cy="681038"/>
            <a:chOff x="0" y="0"/>
            <a:chExt cx="9396223" cy="908050"/>
          </a:xfrm>
        </p:grpSpPr>
        <p:sp>
          <p:nvSpPr>
            <p:cNvPr id="7" name="TextBox 7"/>
            <p:cNvSpPr txBox="1"/>
            <p:nvPr/>
          </p:nvSpPr>
          <p:spPr>
            <a:xfrm>
              <a:off x="800218" y="66675"/>
              <a:ext cx="8596006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 una persona adulta està malalta per dins, no és culpa de l’infant.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3687315"/>
            <a:ext cx="7591678" cy="633413"/>
            <a:chOff x="0" y="0"/>
            <a:chExt cx="10122237" cy="844550"/>
          </a:xfrm>
        </p:grpSpPr>
        <p:sp>
          <p:nvSpPr>
            <p:cNvPr id="10" name="TextBox 10"/>
            <p:cNvSpPr txBox="1"/>
            <p:nvPr/>
          </p:nvSpPr>
          <p:spPr>
            <a:xfrm>
              <a:off x="1022076" y="3175"/>
              <a:ext cx="9100161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Els infants no han de resoldre els problemes dels adults.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4661404"/>
            <a:ext cx="6907706" cy="447676"/>
            <a:chOff x="0" y="0"/>
            <a:chExt cx="9210275" cy="596901"/>
          </a:xfrm>
        </p:grpSpPr>
        <p:sp>
          <p:nvSpPr>
            <p:cNvPr id="13" name="TextBox 13"/>
            <p:cNvSpPr txBox="1"/>
            <p:nvPr/>
          </p:nvSpPr>
          <p:spPr>
            <a:xfrm>
              <a:off x="1022076" y="66675"/>
              <a:ext cx="818819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Parlar amb algú de confiança pot ajudar.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96433" y="3626940"/>
            <a:ext cx="3095133" cy="3033120"/>
          </a:xfrm>
          <a:custGeom>
            <a:avLst/>
            <a:gdLst/>
            <a:ahLst/>
            <a:cxnLst/>
            <a:rect l="l" t="t" r="r" b="b"/>
            <a:pathLst>
              <a:path w="3095133" h="3033120">
                <a:moveTo>
                  <a:pt x="0" y="0"/>
                </a:moveTo>
                <a:lnTo>
                  <a:pt x="3095134" y="0"/>
                </a:lnTo>
                <a:lnTo>
                  <a:pt x="3095134" y="3033120"/>
                </a:lnTo>
                <a:lnTo>
                  <a:pt x="0" y="30331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22" b="-102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3863067" y="1326339"/>
            <a:ext cx="1323211" cy="2807874"/>
          </a:xfrm>
          <a:custGeom>
            <a:avLst/>
            <a:gdLst/>
            <a:ahLst/>
            <a:cxnLst/>
            <a:rect l="l" t="t" r="r" b="b"/>
            <a:pathLst>
              <a:path w="1323211" h="2807874">
                <a:moveTo>
                  <a:pt x="0" y="0"/>
                </a:moveTo>
                <a:lnTo>
                  <a:pt x="1323210" y="0"/>
                </a:lnTo>
                <a:lnTo>
                  <a:pt x="1323210" y="2807874"/>
                </a:lnTo>
                <a:lnTo>
                  <a:pt x="0" y="28078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3104894" y="1321300"/>
            <a:ext cx="977487" cy="2812913"/>
          </a:xfrm>
          <a:custGeom>
            <a:avLst/>
            <a:gdLst/>
            <a:ahLst/>
            <a:cxnLst/>
            <a:rect l="l" t="t" r="r" b="b"/>
            <a:pathLst>
              <a:path w="977487" h="2812913">
                <a:moveTo>
                  <a:pt x="0" y="0"/>
                </a:moveTo>
                <a:lnTo>
                  <a:pt x="977487" y="0"/>
                </a:lnTo>
                <a:lnTo>
                  <a:pt x="977487" y="2812913"/>
                </a:lnTo>
                <a:lnTo>
                  <a:pt x="0" y="28129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3590861" y="5873540"/>
            <a:ext cx="2489749" cy="2946449"/>
          </a:xfrm>
          <a:custGeom>
            <a:avLst/>
            <a:gdLst/>
            <a:ahLst/>
            <a:cxnLst/>
            <a:rect l="l" t="t" r="r" b="b"/>
            <a:pathLst>
              <a:path w="2489749" h="2946449">
                <a:moveTo>
                  <a:pt x="0" y="0"/>
                </a:moveTo>
                <a:lnTo>
                  <a:pt x="2489749" y="0"/>
                </a:lnTo>
                <a:lnTo>
                  <a:pt x="2489749" y="2946449"/>
                </a:lnTo>
                <a:lnTo>
                  <a:pt x="0" y="29464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2207390" y="6466289"/>
            <a:ext cx="2068314" cy="2353700"/>
          </a:xfrm>
          <a:custGeom>
            <a:avLst/>
            <a:gdLst/>
            <a:ahLst/>
            <a:cxnLst/>
            <a:rect l="l" t="t" r="r" b="b"/>
            <a:pathLst>
              <a:path w="2068314" h="2353700">
                <a:moveTo>
                  <a:pt x="0" y="0"/>
                </a:moveTo>
                <a:lnTo>
                  <a:pt x="2068313" y="0"/>
                </a:lnTo>
                <a:lnTo>
                  <a:pt x="2068313" y="2353700"/>
                </a:lnTo>
                <a:lnTo>
                  <a:pt x="0" y="2353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7879933" y="529292"/>
            <a:ext cx="2419218" cy="2198465"/>
          </a:xfrm>
          <a:custGeom>
            <a:avLst/>
            <a:gdLst/>
            <a:ahLst/>
            <a:cxnLst/>
            <a:rect l="l" t="t" r="r" b="b"/>
            <a:pathLst>
              <a:path w="2419218" h="2198465">
                <a:moveTo>
                  <a:pt x="0" y="0"/>
                </a:moveTo>
                <a:lnTo>
                  <a:pt x="2419218" y="0"/>
                </a:lnTo>
                <a:lnTo>
                  <a:pt x="2419218" y="2198465"/>
                </a:lnTo>
                <a:lnTo>
                  <a:pt x="0" y="21984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8304843" y="7503635"/>
            <a:ext cx="1569398" cy="2254073"/>
          </a:xfrm>
          <a:custGeom>
            <a:avLst/>
            <a:gdLst/>
            <a:ahLst/>
            <a:cxnLst/>
            <a:rect l="l" t="t" r="r" b="b"/>
            <a:pathLst>
              <a:path w="1569398" h="2254073">
                <a:moveTo>
                  <a:pt x="0" y="0"/>
                </a:moveTo>
                <a:lnTo>
                  <a:pt x="1569398" y="0"/>
                </a:lnTo>
                <a:lnTo>
                  <a:pt x="1569398" y="2254073"/>
                </a:lnTo>
                <a:lnTo>
                  <a:pt x="0" y="22540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4580602" y="1687407"/>
            <a:ext cx="2771104" cy="609908"/>
          </a:xfrm>
          <a:custGeom>
            <a:avLst/>
            <a:gdLst/>
            <a:ahLst/>
            <a:cxnLst/>
            <a:rect l="l" t="t" r="r" b="b"/>
            <a:pathLst>
              <a:path w="2771104" h="609908">
                <a:moveTo>
                  <a:pt x="0" y="609909"/>
                </a:moveTo>
                <a:quadBezTo>
                  <a:pt x="1161921" y="-186667"/>
                  <a:pt x="2771104" y="57131"/>
                </a:quadBezTo>
              </a:path>
            </a:pathLst>
          </a:cu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>
            <a:off x="4723609" y="3579970"/>
            <a:ext cx="2480670" cy="1353093"/>
          </a:xfrm>
          <a:custGeom>
            <a:avLst/>
            <a:gdLst/>
            <a:ahLst/>
            <a:cxnLst/>
            <a:rect l="l" t="t" r="r" b="b"/>
            <a:pathLst>
              <a:path w="2480670" h="1353093">
                <a:moveTo>
                  <a:pt x="0" y="0"/>
                </a:moveTo>
                <a:quadBezTo>
                  <a:pt x="1402367" y="134005"/>
                  <a:pt x="2480669" y="1353093"/>
                </a:quadBezTo>
              </a:path>
            </a:pathLst>
          </a:cu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>
            <a:off x="4775433" y="5797220"/>
            <a:ext cx="2354742" cy="1561977"/>
          </a:xfrm>
          <a:custGeom>
            <a:avLst/>
            <a:gdLst/>
            <a:ahLst/>
            <a:cxnLst/>
            <a:rect l="l" t="t" r="r" b="b"/>
            <a:pathLst>
              <a:path w="2354742" h="1561977">
                <a:moveTo>
                  <a:pt x="2354742" y="0"/>
                </a:moveTo>
                <a:quadBezTo>
                  <a:pt x="1581502" y="1177579"/>
                  <a:pt x="0" y="1561977"/>
                </a:quadBezTo>
              </a:path>
            </a:pathLst>
          </a:cu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11292389" y="3369107"/>
            <a:ext cx="2298472" cy="1343383"/>
          </a:xfrm>
          <a:custGeom>
            <a:avLst/>
            <a:gdLst/>
            <a:ahLst/>
            <a:cxnLst/>
            <a:rect l="l" t="t" r="r" b="b"/>
            <a:pathLst>
              <a:path w="2298472" h="1343383">
                <a:moveTo>
                  <a:pt x="0" y="1343383"/>
                </a:moveTo>
                <a:quadBezTo>
                  <a:pt x="774129" y="249378"/>
                  <a:pt x="2298472" y="0"/>
                </a:quadBezTo>
              </a:path>
            </a:pathLst>
          </a:cu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Freeform 13"/>
          <p:cNvSpPr/>
          <p:nvPr/>
        </p:nvSpPr>
        <p:spPr>
          <a:xfrm>
            <a:off x="11292389" y="5177236"/>
            <a:ext cx="2042307" cy="1155084"/>
          </a:xfrm>
          <a:custGeom>
            <a:avLst/>
            <a:gdLst/>
            <a:ahLst/>
            <a:cxnLst/>
            <a:rect l="l" t="t" r="r" b="b"/>
            <a:pathLst>
              <a:path w="2042307" h="1155084">
                <a:moveTo>
                  <a:pt x="0" y="0"/>
                </a:moveTo>
                <a:quadBezTo>
                  <a:pt x="1208868" y="47374"/>
                  <a:pt x="2042307" y="1155084"/>
                </a:quadBezTo>
              </a:path>
            </a:pathLst>
          </a:cu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" name="Freeform 14"/>
          <p:cNvSpPr/>
          <p:nvPr/>
        </p:nvSpPr>
        <p:spPr>
          <a:xfrm>
            <a:off x="4865252" y="8168464"/>
            <a:ext cx="2749060" cy="704199"/>
          </a:xfrm>
          <a:custGeom>
            <a:avLst/>
            <a:gdLst/>
            <a:ahLst/>
            <a:cxnLst/>
            <a:rect l="l" t="t" r="r" b="b"/>
            <a:pathLst>
              <a:path w="2749060" h="704199">
                <a:moveTo>
                  <a:pt x="2749059" y="653646"/>
                </a:moveTo>
                <a:quadBezTo>
                  <a:pt x="1360765" y="892876"/>
                  <a:pt x="0" y="0"/>
                </a:quadBezTo>
              </a:path>
            </a:pathLst>
          </a:cu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5" name="Freeform 15"/>
          <p:cNvSpPr/>
          <p:nvPr/>
        </p:nvSpPr>
        <p:spPr>
          <a:xfrm>
            <a:off x="10399883" y="7908520"/>
            <a:ext cx="2709973" cy="809979"/>
          </a:xfrm>
          <a:custGeom>
            <a:avLst/>
            <a:gdLst/>
            <a:ahLst/>
            <a:cxnLst/>
            <a:rect l="l" t="t" r="r" b="b"/>
            <a:pathLst>
              <a:path w="2709973" h="809979">
                <a:moveTo>
                  <a:pt x="2709973" y="0"/>
                </a:moveTo>
                <a:quadBezTo>
                  <a:pt x="1624611" y="898100"/>
                  <a:pt x="0" y="800392"/>
                </a:quadBezTo>
              </a:path>
            </a:pathLst>
          </a:cu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6" name="Freeform 16"/>
          <p:cNvSpPr/>
          <p:nvPr/>
        </p:nvSpPr>
        <p:spPr>
          <a:xfrm>
            <a:off x="11001388" y="1955280"/>
            <a:ext cx="2668136" cy="938685"/>
          </a:xfrm>
          <a:custGeom>
            <a:avLst/>
            <a:gdLst/>
            <a:ahLst/>
            <a:cxnLst/>
            <a:rect l="l" t="t" r="r" b="b"/>
            <a:pathLst>
              <a:path w="2668136" h="938685">
                <a:moveTo>
                  <a:pt x="0" y="8291"/>
                </a:moveTo>
                <a:quadBezTo>
                  <a:pt x="1405446" y="-88216"/>
                  <a:pt x="2668136" y="938685"/>
                </a:quadBezTo>
              </a:path>
            </a:pathLst>
          </a:cu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7" name="Freeform 17"/>
          <p:cNvSpPr/>
          <p:nvPr/>
        </p:nvSpPr>
        <p:spPr>
          <a:xfrm>
            <a:off x="15202712" y="4305023"/>
            <a:ext cx="311189" cy="1557366"/>
          </a:xfrm>
          <a:custGeom>
            <a:avLst/>
            <a:gdLst/>
            <a:ahLst/>
            <a:cxnLst/>
            <a:rect l="l" t="t" r="r" b="b"/>
            <a:pathLst>
              <a:path w="311189" h="1557366">
                <a:moveTo>
                  <a:pt x="0" y="0"/>
                </a:moveTo>
                <a:quadBezTo>
                  <a:pt x="585299" y="689118"/>
                  <a:pt x="69740" y="1557366"/>
                </a:quadBezTo>
              </a:path>
            </a:pathLst>
          </a:cu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8" name="Freeform 18"/>
          <p:cNvSpPr/>
          <p:nvPr/>
        </p:nvSpPr>
        <p:spPr>
          <a:xfrm>
            <a:off x="2757370" y="4527851"/>
            <a:ext cx="319066" cy="1556930"/>
          </a:xfrm>
          <a:custGeom>
            <a:avLst/>
            <a:gdLst/>
            <a:ahLst/>
            <a:cxnLst/>
            <a:rect l="l" t="t" r="r" b="b"/>
            <a:pathLst>
              <a:path w="319066" h="1556930">
                <a:moveTo>
                  <a:pt x="240186" y="1556930"/>
                </a:moveTo>
                <a:quadBezTo>
                  <a:pt x="-276831" y="815208"/>
                  <a:pt x="319066" y="0"/>
                </a:quadBezTo>
              </a:path>
            </a:pathLst>
          </a:cu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9" name="AutoShape 19"/>
          <p:cNvSpPr/>
          <p:nvPr/>
        </p:nvSpPr>
        <p:spPr>
          <a:xfrm>
            <a:off x="9035613" y="6828797"/>
            <a:ext cx="10878" cy="4449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" name="AutoShape 20"/>
          <p:cNvSpPr/>
          <p:nvPr/>
        </p:nvSpPr>
        <p:spPr>
          <a:xfrm>
            <a:off x="9035613" y="2894431"/>
            <a:ext cx="10878" cy="4449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265202" y="1028700"/>
            <a:ext cx="8994098" cy="8229600"/>
          </a:xfrm>
          <a:custGeom>
            <a:avLst/>
            <a:gdLst/>
            <a:ahLst/>
            <a:cxnLst/>
            <a:rect l="l" t="t" r="r" b="b"/>
            <a:pathLst>
              <a:path w="8994098" h="8229600">
                <a:moveTo>
                  <a:pt x="0" y="0"/>
                </a:moveTo>
                <a:lnTo>
                  <a:pt x="8994098" y="0"/>
                </a:lnTo>
                <a:lnTo>
                  <a:pt x="89940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2154406" y="4583523"/>
            <a:ext cx="1215690" cy="1119954"/>
          </a:xfrm>
          <a:custGeom>
            <a:avLst/>
            <a:gdLst/>
            <a:ahLst/>
            <a:cxnLst/>
            <a:rect l="l" t="t" r="r" b="b"/>
            <a:pathLst>
              <a:path w="1215690" h="1119954">
                <a:moveTo>
                  <a:pt x="0" y="0"/>
                </a:moveTo>
                <a:lnTo>
                  <a:pt x="1215690" y="0"/>
                </a:lnTo>
                <a:lnTo>
                  <a:pt x="1215690" y="1119954"/>
                </a:lnTo>
                <a:lnTo>
                  <a:pt x="0" y="11199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195094" y="3921761"/>
            <a:ext cx="7047168" cy="447676"/>
            <a:chOff x="0" y="0"/>
            <a:chExt cx="9396223" cy="596901"/>
          </a:xfrm>
        </p:grpSpPr>
        <p:sp>
          <p:nvSpPr>
            <p:cNvPr id="5" name="TextBox 5"/>
            <p:cNvSpPr txBox="1"/>
            <p:nvPr/>
          </p:nvSpPr>
          <p:spPr>
            <a:xfrm>
              <a:off x="800218" y="66675"/>
              <a:ext cx="8596006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Demanar ajuda és una cosa valenta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4943475"/>
            <a:ext cx="7591678" cy="447676"/>
            <a:chOff x="0" y="0"/>
            <a:chExt cx="10122237" cy="596901"/>
          </a:xfrm>
        </p:grpSpPr>
        <p:sp>
          <p:nvSpPr>
            <p:cNvPr id="8" name="TextBox 8"/>
            <p:cNvSpPr txBox="1"/>
            <p:nvPr/>
          </p:nvSpPr>
          <p:spPr>
            <a:xfrm>
              <a:off x="1022076" y="3175"/>
              <a:ext cx="910016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has de resoldre els problemes dels adults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5917564"/>
            <a:ext cx="6907706" cy="447676"/>
            <a:chOff x="0" y="0"/>
            <a:chExt cx="9210275" cy="596901"/>
          </a:xfrm>
        </p:grpSpPr>
        <p:sp>
          <p:nvSpPr>
            <p:cNvPr id="11" name="TextBox 11"/>
            <p:cNvSpPr txBox="1"/>
            <p:nvPr/>
          </p:nvSpPr>
          <p:spPr>
            <a:xfrm>
              <a:off x="1022076" y="66675"/>
              <a:ext cx="818819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Sempre hi ha algú que pot escoltar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88082" y="5841866"/>
            <a:ext cx="9111836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que és important recordar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66559" y="4126353"/>
            <a:ext cx="175488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1.4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69812" y="3341061"/>
            <a:ext cx="6030614" cy="5518012"/>
          </a:xfrm>
          <a:custGeom>
            <a:avLst/>
            <a:gdLst/>
            <a:ahLst/>
            <a:cxnLst/>
            <a:rect l="l" t="t" r="r" b="b"/>
            <a:pathLst>
              <a:path w="6030614" h="5518012">
                <a:moveTo>
                  <a:pt x="0" y="0"/>
                </a:moveTo>
                <a:lnTo>
                  <a:pt x="6030613" y="0"/>
                </a:lnTo>
                <a:lnTo>
                  <a:pt x="6030613" y="5518012"/>
                </a:lnTo>
                <a:lnTo>
                  <a:pt x="0" y="55180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062532" y="1427927"/>
            <a:ext cx="3086100" cy="1913133"/>
            <a:chOff x="0" y="0"/>
            <a:chExt cx="812800" cy="5038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503871"/>
            </a:xfrm>
            <a:custGeom>
              <a:avLst/>
              <a:gdLst/>
              <a:ahLst/>
              <a:cxnLst/>
              <a:rect l="l" t="t" r="r" b="b"/>
              <a:pathLst>
                <a:path w="812800" h="50387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428611"/>
                  </a:lnTo>
                  <a:cubicBezTo>
                    <a:pt x="812800" y="470176"/>
                    <a:pt x="779105" y="503871"/>
                    <a:pt x="737541" y="503871"/>
                  </a:cubicBezTo>
                  <a:lnTo>
                    <a:pt x="75259" y="503871"/>
                  </a:lnTo>
                  <a:cubicBezTo>
                    <a:pt x="33695" y="503871"/>
                    <a:pt x="0" y="470176"/>
                    <a:pt x="0" y="42861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12800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Les malalties mentals existeixen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057581" y="1427927"/>
            <a:ext cx="3086100" cy="1913133"/>
            <a:chOff x="0" y="0"/>
            <a:chExt cx="812800" cy="5038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503871"/>
            </a:xfrm>
            <a:custGeom>
              <a:avLst/>
              <a:gdLst/>
              <a:ahLst/>
              <a:cxnLst/>
              <a:rect l="l" t="t" r="r" b="b"/>
              <a:pathLst>
                <a:path w="812800" h="50387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428611"/>
                  </a:lnTo>
                  <a:cubicBezTo>
                    <a:pt x="812800" y="470176"/>
                    <a:pt x="779105" y="503871"/>
                    <a:pt x="737541" y="503871"/>
                  </a:cubicBezTo>
                  <a:lnTo>
                    <a:pt x="75259" y="503871"/>
                  </a:lnTo>
                  <a:cubicBezTo>
                    <a:pt x="33695" y="503871"/>
                    <a:pt x="0" y="470176"/>
                    <a:pt x="0" y="42861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12800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són culpa dels infants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52850" y="5658399"/>
            <a:ext cx="3800666" cy="1913133"/>
            <a:chOff x="0" y="0"/>
            <a:chExt cx="1000998" cy="5038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00998" cy="503871"/>
            </a:xfrm>
            <a:custGeom>
              <a:avLst/>
              <a:gdLst/>
              <a:ahLst/>
              <a:cxnLst/>
              <a:rect l="l" t="t" r="r" b="b"/>
              <a:pathLst>
                <a:path w="1000998" h="503871">
                  <a:moveTo>
                    <a:pt x="61110" y="0"/>
                  </a:moveTo>
                  <a:lnTo>
                    <a:pt x="939889" y="0"/>
                  </a:lnTo>
                  <a:cubicBezTo>
                    <a:pt x="973639" y="0"/>
                    <a:pt x="1000998" y="27360"/>
                    <a:pt x="1000998" y="61110"/>
                  </a:cubicBezTo>
                  <a:lnTo>
                    <a:pt x="1000998" y="442761"/>
                  </a:lnTo>
                  <a:cubicBezTo>
                    <a:pt x="1000998" y="476511"/>
                    <a:pt x="973639" y="503871"/>
                    <a:pt x="939889" y="503871"/>
                  </a:cubicBezTo>
                  <a:lnTo>
                    <a:pt x="61110" y="503871"/>
                  </a:lnTo>
                  <a:cubicBezTo>
                    <a:pt x="44902" y="503871"/>
                    <a:pt x="29359" y="497432"/>
                    <a:pt x="17899" y="485972"/>
                  </a:cubicBezTo>
                  <a:cubicBezTo>
                    <a:pt x="6438" y="474512"/>
                    <a:pt x="0" y="458968"/>
                    <a:pt x="0" y="442761"/>
                  </a:cubicBezTo>
                  <a:lnTo>
                    <a:pt x="0" y="61110"/>
                  </a:lnTo>
                  <a:cubicBezTo>
                    <a:pt x="0" y="44902"/>
                    <a:pt x="6438" y="29359"/>
                    <a:pt x="17899" y="17899"/>
                  </a:cubicBezTo>
                  <a:cubicBezTo>
                    <a:pt x="29359" y="6438"/>
                    <a:pt x="44902" y="0"/>
                    <a:pt x="61110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000998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Els infants no han de resoldre els problemes dels adults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334484" y="5658399"/>
            <a:ext cx="3086100" cy="1913133"/>
            <a:chOff x="0" y="0"/>
            <a:chExt cx="812800" cy="5038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503871"/>
            </a:xfrm>
            <a:custGeom>
              <a:avLst/>
              <a:gdLst/>
              <a:ahLst/>
              <a:cxnLst/>
              <a:rect l="l" t="t" r="r" b="b"/>
              <a:pathLst>
                <a:path w="812800" h="50387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428611"/>
                  </a:lnTo>
                  <a:cubicBezTo>
                    <a:pt x="812800" y="470176"/>
                    <a:pt x="779105" y="503871"/>
                    <a:pt x="737541" y="503871"/>
                  </a:cubicBezTo>
                  <a:lnTo>
                    <a:pt x="75259" y="503871"/>
                  </a:lnTo>
                  <a:cubicBezTo>
                    <a:pt x="33695" y="503871"/>
                    <a:pt x="0" y="470176"/>
                    <a:pt x="0" y="42861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812800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Els adults poden rebre ajuda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8502449" y="5898705"/>
            <a:ext cx="777488" cy="716260"/>
          </a:xfrm>
          <a:custGeom>
            <a:avLst/>
            <a:gdLst/>
            <a:ahLst/>
            <a:cxnLst/>
            <a:rect l="l" t="t" r="r" b="b"/>
            <a:pathLst>
              <a:path w="777488" h="716260">
                <a:moveTo>
                  <a:pt x="0" y="0"/>
                </a:moveTo>
                <a:lnTo>
                  <a:pt x="777488" y="0"/>
                </a:lnTo>
                <a:lnTo>
                  <a:pt x="777488" y="716260"/>
                </a:lnTo>
                <a:lnTo>
                  <a:pt x="0" y="7162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44461" y="911160"/>
            <a:ext cx="9122557" cy="8347140"/>
          </a:xfrm>
          <a:custGeom>
            <a:avLst/>
            <a:gdLst/>
            <a:ahLst/>
            <a:cxnLst/>
            <a:rect l="l" t="t" r="r" b="b"/>
            <a:pathLst>
              <a:path w="9122557" h="8347140">
                <a:moveTo>
                  <a:pt x="0" y="0"/>
                </a:moveTo>
                <a:lnTo>
                  <a:pt x="9122557" y="0"/>
                </a:lnTo>
                <a:lnTo>
                  <a:pt x="9122557" y="8347140"/>
                </a:lnTo>
                <a:lnTo>
                  <a:pt x="0" y="8347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8378143" y="4780128"/>
            <a:ext cx="1176112" cy="1083493"/>
          </a:xfrm>
          <a:custGeom>
            <a:avLst/>
            <a:gdLst/>
            <a:ahLst/>
            <a:cxnLst/>
            <a:rect l="l" t="t" r="r" b="b"/>
            <a:pathLst>
              <a:path w="1176112" h="1083493">
                <a:moveTo>
                  <a:pt x="0" y="0"/>
                </a:moveTo>
                <a:lnTo>
                  <a:pt x="1176112" y="0"/>
                </a:lnTo>
                <a:lnTo>
                  <a:pt x="1176112" y="1083493"/>
                </a:lnTo>
                <a:lnTo>
                  <a:pt x="0" y="10834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69812" y="2941833"/>
            <a:ext cx="6030614" cy="5518012"/>
          </a:xfrm>
          <a:custGeom>
            <a:avLst/>
            <a:gdLst/>
            <a:ahLst/>
            <a:cxnLst/>
            <a:rect l="l" t="t" r="r" b="b"/>
            <a:pathLst>
              <a:path w="6030614" h="5518012">
                <a:moveTo>
                  <a:pt x="0" y="0"/>
                </a:moveTo>
                <a:lnTo>
                  <a:pt x="6030613" y="0"/>
                </a:lnTo>
                <a:lnTo>
                  <a:pt x="6030613" y="5518012"/>
                </a:lnTo>
                <a:lnTo>
                  <a:pt x="0" y="55180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062532" y="1028700"/>
            <a:ext cx="3086100" cy="1913133"/>
            <a:chOff x="0" y="0"/>
            <a:chExt cx="812800" cy="5038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503871"/>
            </a:xfrm>
            <a:custGeom>
              <a:avLst/>
              <a:gdLst/>
              <a:ahLst/>
              <a:cxnLst/>
              <a:rect l="l" t="t" r="r" b="b"/>
              <a:pathLst>
                <a:path w="812800" h="50387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428611"/>
                  </a:lnTo>
                  <a:cubicBezTo>
                    <a:pt x="812800" y="470176"/>
                    <a:pt x="779105" y="503871"/>
                    <a:pt x="737541" y="503871"/>
                  </a:cubicBezTo>
                  <a:lnTo>
                    <a:pt x="75259" y="503871"/>
                  </a:lnTo>
                  <a:cubicBezTo>
                    <a:pt x="33695" y="503871"/>
                    <a:pt x="0" y="470176"/>
                    <a:pt x="0" y="42861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12800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estàs sol/a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057581" y="1028700"/>
            <a:ext cx="3086100" cy="1913133"/>
            <a:chOff x="0" y="0"/>
            <a:chExt cx="812800" cy="5038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503871"/>
            </a:xfrm>
            <a:custGeom>
              <a:avLst/>
              <a:gdLst/>
              <a:ahLst/>
              <a:cxnLst/>
              <a:rect l="l" t="t" r="r" b="b"/>
              <a:pathLst>
                <a:path w="812800" h="50387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428611"/>
                  </a:lnTo>
                  <a:cubicBezTo>
                    <a:pt x="812800" y="470176"/>
                    <a:pt x="779105" y="503871"/>
                    <a:pt x="737541" y="503871"/>
                  </a:cubicBezTo>
                  <a:lnTo>
                    <a:pt x="75259" y="503871"/>
                  </a:lnTo>
                  <a:cubicBezTo>
                    <a:pt x="33695" y="503871"/>
                    <a:pt x="0" y="470176"/>
                    <a:pt x="0" y="42861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12800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Sempre hi ha 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algú que 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pot escoltar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52850" y="5259171"/>
            <a:ext cx="3800666" cy="1913133"/>
            <a:chOff x="0" y="0"/>
            <a:chExt cx="1000998" cy="5038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00998" cy="503871"/>
            </a:xfrm>
            <a:custGeom>
              <a:avLst/>
              <a:gdLst/>
              <a:ahLst/>
              <a:cxnLst/>
              <a:rect l="l" t="t" r="r" b="b"/>
              <a:pathLst>
                <a:path w="1000998" h="503871">
                  <a:moveTo>
                    <a:pt x="61110" y="0"/>
                  </a:moveTo>
                  <a:lnTo>
                    <a:pt x="939889" y="0"/>
                  </a:lnTo>
                  <a:cubicBezTo>
                    <a:pt x="973639" y="0"/>
                    <a:pt x="1000998" y="27360"/>
                    <a:pt x="1000998" y="61110"/>
                  </a:cubicBezTo>
                  <a:lnTo>
                    <a:pt x="1000998" y="442761"/>
                  </a:lnTo>
                  <a:cubicBezTo>
                    <a:pt x="1000998" y="476511"/>
                    <a:pt x="973639" y="503871"/>
                    <a:pt x="939889" y="503871"/>
                  </a:cubicBezTo>
                  <a:lnTo>
                    <a:pt x="61110" y="503871"/>
                  </a:lnTo>
                  <a:cubicBezTo>
                    <a:pt x="44902" y="503871"/>
                    <a:pt x="29359" y="497432"/>
                    <a:pt x="17899" y="485972"/>
                  </a:cubicBezTo>
                  <a:cubicBezTo>
                    <a:pt x="6438" y="474512"/>
                    <a:pt x="0" y="458968"/>
                    <a:pt x="0" y="442761"/>
                  </a:cubicBezTo>
                  <a:lnTo>
                    <a:pt x="0" y="61110"/>
                  </a:lnTo>
                  <a:cubicBezTo>
                    <a:pt x="0" y="44902"/>
                    <a:pt x="6438" y="29359"/>
                    <a:pt x="17899" y="17899"/>
                  </a:cubicBezTo>
                  <a:cubicBezTo>
                    <a:pt x="29359" y="6438"/>
                    <a:pt x="44902" y="0"/>
                    <a:pt x="61110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000998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Sempre hi ha suport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334484" y="5259171"/>
            <a:ext cx="3086100" cy="1913133"/>
            <a:chOff x="0" y="0"/>
            <a:chExt cx="812800" cy="5038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503871"/>
            </a:xfrm>
            <a:custGeom>
              <a:avLst/>
              <a:gdLst/>
              <a:ahLst/>
              <a:cxnLst/>
              <a:rect l="l" t="t" r="r" b="b"/>
              <a:pathLst>
                <a:path w="812800" h="50387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428611"/>
                  </a:lnTo>
                  <a:cubicBezTo>
                    <a:pt x="812800" y="470176"/>
                    <a:pt x="779105" y="503871"/>
                    <a:pt x="737541" y="503871"/>
                  </a:cubicBezTo>
                  <a:lnTo>
                    <a:pt x="75259" y="503871"/>
                  </a:lnTo>
                  <a:cubicBezTo>
                    <a:pt x="33695" y="503871"/>
                    <a:pt x="0" y="470176"/>
                    <a:pt x="0" y="42861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812800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Demanar ajuda és 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una cosa valenta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044529" y="8924925"/>
            <a:ext cx="8198941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tens alguna pregunta, la pots escriure sense posar el teu nom.</a:t>
            </a:r>
          </a:p>
        </p:txBody>
      </p:sp>
      <p:sp>
        <p:nvSpPr>
          <p:cNvPr id="16" name="Freeform 16"/>
          <p:cNvSpPr/>
          <p:nvPr/>
        </p:nvSpPr>
        <p:spPr>
          <a:xfrm>
            <a:off x="8397973" y="5499477"/>
            <a:ext cx="777488" cy="716260"/>
          </a:xfrm>
          <a:custGeom>
            <a:avLst/>
            <a:gdLst/>
            <a:ahLst/>
            <a:cxnLst/>
            <a:rect l="l" t="t" r="r" b="b"/>
            <a:pathLst>
              <a:path w="777488" h="716260">
                <a:moveTo>
                  <a:pt x="0" y="0"/>
                </a:moveTo>
                <a:lnTo>
                  <a:pt x="777488" y="0"/>
                </a:lnTo>
                <a:lnTo>
                  <a:pt x="777488" y="716261"/>
                </a:lnTo>
                <a:lnTo>
                  <a:pt x="0" y="7162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88082" y="6071066"/>
            <a:ext cx="9111836" cy="89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Mites i veritats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88082" y="895350"/>
            <a:ext cx="9111836" cy="89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Activitat complementària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75141" y="4126353"/>
            <a:ext cx="1737717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29020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Les malalties mentals</a:t>
              </a:r>
            </a:p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són rares.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467649" y="6385591"/>
            <a:ext cx="2011208" cy="517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 b="1" dirty="0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MITO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828163" y="1774438"/>
            <a:ext cx="5288466" cy="6738124"/>
            <a:chOff x="0" y="0"/>
            <a:chExt cx="1392847" cy="17746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infant és culpable si el seu pare o mare està trist.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466792" y="7180611"/>
            <a:ext cx="2011208" cy="517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 b="1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MITO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29020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Les persones amb depressió poden rebre ajuda.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494019" y="6385591"/>
            <a:ext cx="1958469" cy="561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VERITAT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828163" y="1774438"/>
            <a:ext cx="5288466" cy="6738124"/>
            <a:chOff x="0" y="0"/>
            <a:chExt cx="1392847" cy="17746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 alguna cosa no es veu, no és una malaltia.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542992" y="6667500"/>
            <a:ext cx="1858808" cy="517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 b="1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MITO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29020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Demanar ajuda és un senyal de debilitat.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698106" y="6385591"/>
            <a:ext cx="1550294" cy="517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 b="1" dirty="0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MITO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88082" y="6071066"/>
            <a:ext cx="9111836" cy="89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Frases que ajuden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88082" y="895350"/>
            <a:ext cx="9111836" cy="89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Activitat complementària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234660" y="4126353"/>
            <a:ext cx="181868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94312" y="3254844"/>
            <a:ext cx="6699377" cy="1185085"/>
            <a:chOff x="0" y="0"/>
            <a:chExt cx="1764445" cy="3121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64445" cy="312121"/>
            </a:xfrm>
            <a:custGeom>
              <a:avLst/>
              <a:gdLst/>
              <a:ahLst/>
              <a:cxnLst/>
              <a:rect l="l" t="t" r="r" b="b"/>
              <a:pathLst>
                <a:path w="1764445" h="312121">
                  <a:moveTo>
                    <a:pt x="34669" y="0"/>
                  </a:moveTo>
                  <a:lnTo>
                    <a:pt x="1729776" y="0"/>
                  </a:lnTo>
                  <a:cubicBezTo>
                    <a:pt x="1748923" y="0"/>
                    <a:pt x="1764445" y="15522"/>
                    <a:pt x="1764445" y="34669"/>
                  </a:cubicBezTo>
                  <a:lnTo>
                    <a:pt x="1764445" y="277453"/>
                  </a:lnTo>
                  <a:cubicBezTo>
                    <a:pt x="1764445" y="296600"/>
                    <a:pt x="1748923" y="312121"/>
                    <a:pt x="1729776" y="312121"/>
                  </a:cubicBezTo>
                  <a:lnTo>
                    <a:pt x="34669" y="312121"/>
                  </a:lnTo>
                  <a:cubicBezTo>
                    <a:pt x="15522" y="312121"/>
                    <a:pt x="0" y="296600"/>
                    <a:pt x="0" y="277453"/>
                  </a:cubicBezTo>
                  <a:lnTo>
                    <a:pt x="0" y="34669"/>
                  </a:lnTo>
                  <a:cubicBezTo>
                    <a:pt x="0" y="15522"/>
                    <a:pt x="15522" y="0"/>
                    <a:pt x="3466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764445" cy="3692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¿Què podria dir-li un amic que l’ajudi?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046468" y="1541526"/>
            <a:ext cx="12195064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 Leo està preocupat perquè el seu pare no té energia</a:t>
            </a:r>
          </a:p>
        </p:txBody>
      </p:sp>
      <p:sp>
        <p:nvSpPr>
          <p:cNvPr id="6" name="AutoShape 6"/>
          <p:cNvSpPr/>
          <p:nvPr/>
        </p:nvSpPr>
        <p:spPr>
          <a:xfrm>
            <a:off x="9163050" y="5297074"/>
            <a:ext cx="0" cy="27698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2885771" y="5422804"/>
            <a:ext cx="3567190" cy="283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Frases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SÍ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ajuden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420930" y="6384829"/>
            <a:ext cx="4134445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és culpa teva.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Sóc aquí si vols parlar.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Podem demanar ajuda junts.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ho has de fer tot sol.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69638" y="6384829"/>
            <a:ext cx="3445570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passa res.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Segur que se li passarà.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pensis en això.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764565" y="5422804"/>
            <a:ext cx="3780236" cy="283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Frases que NO ajuden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94312" y="3254844"/>
            <a:ext cx="6699377" cy="1185085"/>
            <a:chOff x="0" y="0"/>
            <a:chExt cx="1764445" cy="3121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64445" cy="312121"/>
            </a:xfrm>
            <a:custGeom>
              <a:avLst/>
              <a:gdLst/>
              <a:ahLst/>
              <a:cxnLst/>
              <a:rect l="l" t="t" r="r" b="b"/>
              <a:pathLst>
                <a:path w="1764445" h="312121">
                  <a:moveTo>
                    <a:pt x="34669" y="0"/>
                  </a:moveTo>
                  <a:lnTo>
                    <a:pt x="1729776" y="0"/>
                  </a:lnTo>
                  <a:cubicBezTo>
                    <a:pt x="1748923" y="0"/>
                    <a:pt x="1764445" y="15522"/>
                    <a:pt x="1764445" y="34669"/>
                  </a:cubicBezTo>
                  <a:lnTo>
                    <a:pt x="1764445" y="277453"/>
                  </a:lnTo>
                  <a:cubicBezTo>
                    <a:pt x="1764445" y="296600"/>
                    <a:pt x="1748923" y="312121"/>
                    <a:pt x="1729776" y="312121"/>
                  </a:cubicBezTo>
                  <a:lnTo>
                    <a:pt x="34669" y="312121"/>
                  </a:lnTo>
                  <a:cubicBezTo>
                    <a:pt x="15522" y="312121"/>
                    <a:pt x="0" y="296600"/>
                    <a:pt x="0" y="277453"/>
                  </a:cubicBezTo>
                  <a:lnTo>
                    <a:pt x="0" y="34669"/>
                  </a:lnTo>
                  <a:cubicBezTo>
                    <a:pt x="0" y="15522"/>
                    <a:pt x="15522" y="0"/>
                    <a:pt x="3466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764445" cy="3692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¿Què podria dir-li un amic que l’ajudi?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845255" y="1368997"/>
            <a:ext cx="14597491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Maria </a:t>
            </a:r>
            <a:r>
              <a:rPr lang="en-US" sz="299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està</a:t>
            </a:r>
            <a:r>
              <a:rPr lang="en-US" sz="2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99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trista</a:t>
            </a:r>
            <a:r>
              <a:rPr lang="en-US" sz="2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99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perquè</a:t>
            </a:r>
            <a:r>
              <a:rPr lang="en-US" sz="2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les </a:t>
            </a:r>
            <a:r>
              <a:rPr lang="en-US" sz="299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seves</a:t>
            </a:r>
            <a:r>
              <a:rPr lang="en-US" sz="2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99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amigues</a:t>
            </a:r>
            <a:r>
              <a:rPr lang="en-US" sz="2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no van </a:t>
            </a:r>
            <a:r>
              <a:rPr lang="en-US" sz="299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voler</a:t>
            </a:r>
            <a:r>
              <a:rPr lang="en-US" sz="2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99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jugar</a:t>
            </a:r>
            <a:r>
              <a:rPr lang="en-US" sz="2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99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amb</a:t>
            </a:r>
            <a:r>
              <a:rPr lang="en-US" sz="2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99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ella</a:t>
            </a:r>
            <a:endParaRPr lang="en-US" sz="2999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163050" y="5297074"/>
            <a:ext cx="0" cy="27698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3101487" y="5303520"/>
            <a:ext cx="3135758" cy="284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Frases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SÍ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ajuden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420930" y="6384829"/>
            <a:ext cx="4492542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normal sentir-se així.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Gràcies per explicar-m’ho.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Vols que em quedi amb tu una estona?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69638" y="6384829"/>
            <a:ext cx="4150084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Sempre fas el mateix.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culpa teva.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estiguessis més atent no et passaria.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93165" y="5303520"/>
            <a:ext cx="3323036" cy="284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Frases que NO ajuden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94312" y="3254844"/>
            <a:ext cx="6699377" cy="1185085"/>
            <a:chOff x="0" y="0"/>
            <a:chExt cx="1764445" cy="3121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64445" cy="312121"/>
            </a:xfrm>
            <a:custGeom>
              <a:avLst/>
              <a:gdLst/>
              <a:ahLst/>
              <a:cxnLst/>
              <a:rect l="l" t="t" r="r" b="b"/>
              <a:pathLst>
                <a:path w="1764445" h="312121">
                  <a:moveTo>
                    <a:pt x="34669" y="0"/>
                  </a:moveTo>
                  <a:lnTo>
                    <a:pt x="1729776" y="0"/>
                  </a:lnTo>
                  <a:cubicBezTo>
                    <a:pt x="1748923" y="0"/>
                    <a:pt x="1764445" y="15522"/>
                    <a:pt x="1764445" y="34669"/>
                  </a:cubicBezTo>
                  <a:lnTo>
                    <a:pt x="1764445" y="277453"/>
                  </a:lnTo>
                  <a:cubicBezTo>
                    <a:pt x="1764445" y="296600"/>
                    <a:pt x="1748923" y="312121"/>
                    <a:pt x="1729776" y="312121"/>
                  </a:cubicBezTo>
                  <a:lnTo>
                    <a:pt x="34669" y="312121"/>
                  </a:lnTo>
                  <a:cubicBezTo>
                    <a:pt x="15522" y="312121"/>
                    <a:pt x="0" y="296600"/>
                    <a:pt x="0" y="277453"/>
                  </a:cubicBezTo>
                  <a:lnTo>
                    <a:pt x="0" y="34669"/>
                  </a:lnTo>
                  <a:cubicBezTo>
                    <a:pt x="0" y="15522"/>
                    <a:pt x="15522" y="0"/>
                    <a:pt x="3466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764445" cy="3692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¿Què podria dir-li un amic que l’ajudi?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845255" y="1409700"/>
            <a:ext cx="14597491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 David </a:t>
            </a:r>
            <a:r>
              <a:rPr lang="en-US" sz="299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està</a:t>
            </a:r>
            <a:r>
              <a:rPr lang="en-US" sz="2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99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preocupat</a:t>
            </a:r>
            <a:r>
              <a:rPr lang="en-US" sz="2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99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perquè</a:t>
            </a:r>
            <a:r>
              <a:rPr lang="en-US" sz="2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la seva mare </a:t>
            </a:r>
            <a:r>
              <a:rPr lang="en-US" sz="299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està</a:t>
            </a:r>
            <a:r>
              <a:rPr lang="en-US" sz="2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99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malalta</a:t>
            </a:r>
            <a:r>
              <a:rPr lang="en-US" sz="29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6" name="AutoShape 6"/>
          <p:cNvSpPr/>
          <p:nvPr/>
        </p:nvSpPr>
        <p:spPr>
          <a:xfrm>
            <a:off x="9163050" y="5297074"/>
            <a:ext cx="0" cy="27698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3155747" y="5347123"/>
            <a:ext cx="3027238" cy="283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Frases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SÍ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ajuden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420930" y="6384829"/>
            <a:ext cx="4492542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que sents és important.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T’escolto.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és culpa teva.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Sóc aquí per a tu.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69638" y="6384829"/>
            <a:ext cx="4150084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Ja se’t passarà.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Deixa de pensar en això.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ploris.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Has de ser fort.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93166" y="5347123"/>
            <a:ext cx="3323034" cy="283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Frases que NO ayudan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893714-7DE1-A540-C7C6-9B7850BCD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1018</Words>
  <Application>Microsoft Office PowerPoint</Application>
  <PresentationFormat>Custom</PresentationFormat>
  <Paragraphs>164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Calibri</vt:lpstr>
      <vt:lpstr>Aptos</vt:lpstr>
      <vt:lpstr>Arial</vt:lpstr>
      <vt:lpstr>Poppins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MOD7_Infants amb progenitors amb malalties_Primària</dc:title>
  <cp:lastModifiedBy>Itzel Gn</cp:lastModifiedBy>
  <cp:revision>2</cp:revision>
  <dcterms:created xsi:type="dcterms:W3CDTF">2006-08-16T00:00:00Z</dcterms:created>
  <dcterms:modified xsi:type="dcterms:W3CDTF">2026-05-13T12:53:42Z</dcterms:modified>
  <dc:identifier>DAHDHi8CXvk</dc:identifier>
</cp:coreProperties>
</file>