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6858000" cy="9144000"/>
  <p:embeddedFontLst>
    <p:embeddedFont>
      <p:font typeface="Poppins" panose="00000500000000000000" pitchFamily="2" charset="0"/>
      <p:regular r:id="rId32"/>
      <p:bold r:id="rId33"/>
      <p:italic r:id="rId34"/>
      <p:boldItalic r:id="rId35"/>
    </p:embeddedFont>
    <p:embeddedFont>
      <p:font typeface="Poppins Bold" panose="00000800000000000000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27831" y="1185953"/>
            <a:ext cx="8234168" cy="7915094"/>
          </a:xfrm>
          <a:custGeom>
            <a:avLst/>
            <a:gdLst/>
            <a:ahLst/>
            <a:cxnLst/>
            <a:rect l="l" t="t" r="r" b="b"/>
            <a:pathLst>
              <a:path w="8234168" h="7915094">
                <a:moveTo>
                  <a:pt x="0" y="0"/>
                </a:moveTo>
                <a:lnTo>
                  <a:pt x="8234168" y="0"/>
                </a:lnTo>
                <a:lnTo>
                  <a:pt x="8234168" y="7915094"/>
                </a:lnTo>
                <a:lnTo>
                  <a:pt x="0" y="79150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642820" y="3500517"/>
            <a:ext cx="9578340" cy="3285965"/>
            <a:chOff x="0" y="0"/>
            <a:chExt cx="12771120" cy="4381287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2374880" cy="1328931"/>
              <a:chOff x="0" y="0"/>
              <a:chExt cx="12374880" cy="132893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2374880" cy="1328931"/>
              </a:xfrm>
              <a:custGeom>
                <a:avLst/>
                <a:gdLst/>
                <a:ahLst/>
                <a:cxnLst/>
                <a:rect l="l" t="t" r="r" b="b"/>
                <a:pathLst>
                  <a:path w="12374880" h="1328931">
                    <a:moveTo>
                      <a:pt x="0" y="0"/>
                    </a:moveTo>
                    <a:lnTo>
                      <a:pt x="12374880" y="0"/>
                    </a:lnTo>
                    <a:lnTo>
                      <a:pt x="12374880" y="1328931"/>
                    </a:lnTo>
                    <a:lnTo>
                      <a:pt x="0" y="1328931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t="-180520" r="-25615" b="-175321"/>
                </a:stretch>
              </a:blip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47625"/>
                <a:ext cx="12374880" cy="137655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48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Module 7</a:t>
                </a:r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835440" y="1281305"/>
              <a:ext cx="10704000" cy="20796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50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Children with Parents with Mental Illness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13360" y="3914562"/>
              <a:ext cx="12557760" cy="466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54"/>
                </a:lnSpc>
              </a:pPr>
              <a:r>
                <a:rPr lang="en-US" sz="2295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Understanding before judging.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802840" y="9077325"/>
            <a:ext cx="9418320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4"/>
              </a:lnSpc>
            </a:pPr>
            <a:r>
              <a:rPr lang="en-US" sz="22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Primary School Activities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007916"/>
            <a:ext cx="6271167" cy="6271167"/>
          </a:xfrm>
          <a:custGeom>
            <a:avLst/>
            <a:gdLst/>
            <a:ahLst/>
            <a:cxnLst/>
            <a:rect l="l" t="t" r="r" b="b"/>
            <a:pathLst>
              <a:path w="6271167" h="6271167">
                <a:moveTo>
                  <a:pt x="0" y="0"/>
                </a:moveTo>
                <a:lnTo>
                  <a:pt x="6271167" y="0"/>
                </a:lnTo>
                <a:lnTo>
                  <a:pt x="6271167" y="6271168"/>
                </a:lnTo>
                <a:lnTo>
                  <a:pt x="0" y="62711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142533" y="5881223"/>
            <a:ext cx="2110368" cy="1222248"/>
            <a:chOff x="0" y="0"/>
            <a:chExt cx="555817" cy="3219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5817" cy="321909"/>
            </a:xfrm>
            <a:custGeom>
              <a:avLst/>
              <a:gdLst/>
              <a:ahLst/>
              <a:cxnLst/>
              <a:rect l="l" t="t" r="r" b="b"/>
              <a:pathLst>
                <a:path w="555817" h="321909">
                  <a:moveTo>
                    <a:pt x="110055" y="0"/>
                  </a:moveTo>
                  <a:lnTo>
                    <a:pt x="445762" y="0"/>
                  </a:lnTo>
                  <a:cubicBezTo>
                    <a:pt x="506544" y="0"/>
                    <a:pt x="555817" y="49274"/>
                    <a:pt x="555817" y="110055"/>
                  </a:cubicBezTo>
                  <a:lnTo>
                    <a:pt x="555817" y="211854"/>
                  </a:lnTo>
                  <a:cubicBezTo>
                    <a:pt x="555817" y="272635"/>
                    <a:pt x="506544" y="321909"/>
                    <a:pt x="445762" y="321909"/>
                  </a:cubicBezTo>
                  <a:lnTo>
                    <a:pt x="110055" y="321909"/>
                  </a:lnTo>
                  <a:cubicBezTo>
                    <a:pt x="49274" y="321909"/>
                    <a:pt x="0" y="272635"/>
                    <a:pt x="0" y="211854"/>
                  </a:cubicBezTo>
                  <a:lnTo>
                    <a:pt x="0" y="110055"/>
                  </a:lnTo>
                  <a:cubicBezTo>
                    <a:pt x="0" y="49274"/>
                    <a:pt x="49274" y="0"/>
                    <a:pt x="110055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55817" cy="350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Did I do something wrong?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13818" y="5881223"/>
            <a:ext cx="3086100" cy="1190393"/>
            <a:chOff x="0" y="0"/>
            <a:chExt cx="812800" cy="3135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313519"/>
            </a:xfrm>
            <a:custGeom>
              <a:avLst/>
              <a:gdLst/>
              <a:ahLst/>
              <a:cxnLst/>
              <a:rect l="l" t="t" r="r" b="b"/>
              <a:pathLst>
                <a:path w="812800" h="313519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238260"/>
                  </a:lnTo>
                  <a:cubicBezTo>
                    <a:pt x="812800" y="279824"/>
                    <a:pt x="779105" y="313519"/>
                    <a:pt x="737541" y="313519"/>
                  </a:cubicBezTo>
                  <a:lnTo>
                    <a:pt x="75259" y="313519"/>
                  </a:lnTo>
                  <a:cubicBezTo>
                    <a:pt x="33695" y="313519"/>
                    <a:pt x="0" y="279824"/>
                    <a:pt x="0" y="238260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8128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Is he angry with me?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061868" y="5881223"/>
            <a:ext cx="3086100" cy="1190393"/>
            <a:chOff x="0" y="0"/>
            <a:chExt cx="812800" cy="3135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313519"/>
            </a:xfrm>
            <a:custGeom>
              <a:avLst/>
              <a:gdLst/>
              <a:ahLst/>
              <a:cxnLst/>
              <a:rect l="l" t="t" r="r" b="b"/>
              <a:pathLst>
                <a:path w="812800" h="313519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238260"/>
                  </a:lnTo>
                  <a:cubicBezTo>
                    <a:pt x="812800" y="279824"/>
                    <a:pt x="779105" y="313519"/>
                    <a:pt x="737541" y="313519"/>
                  </a:cubicBezTo>
                  <a:lnTo>
                    <a:pt x="75259" y="313519"/>
                  </a:lnTo>
                  <a:cubicBezTo>
                    <a:pt x="33695" y="313519"/>
                    <a:pt x="0" y="279824"/>
                    <a:pt x="0" y="238260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Could I help more at home?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588082" y="791040"/>
            <a:ext cx="9111836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Leo’s Story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142533" y="2178844"/>
            <a:ext cx="9361422" cy="307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Leo is 9 years old.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 some time, he has noticed that his dad is different.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Sometimes he is very quiet.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Other times he seems tired even though he has not done anything special.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They used to play together on weekends.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Now Leo’s dad often says he has no energy.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Leo does not really understand what is happening and starts asking himself questions: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588082" y="1248240"/>
            <a:ext cx="911183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an adult does not feel well inside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142080"/>
            <a:ext cx="6696191" cy="6562028"/>
          </a:xfrm>
          <a:custGeom>
            <a:avLst/>
            <a:gdLst/>
            <a:ahLst/>
            <a:cxnLst/>
            <a:rect l="l" t="t" r="r" b="b"/>
            <a:pathLst>
              <a:path w="6696191" h="6562028">
                <a:moveTo>
                  <a:pt x="0" y="0"/>
                </a:moveTo>
                <a:lnTo>
                  <a:pt x="6696191" y="0"/>
                </a:lnTo>
                <a:lnTo>
                  <a:pt x="6696191" y="6562028"/>
                </a:lnTo>
                <a:lnTo>
                  <a:pt x="0" y="65620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44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714033" y="4580480"/>
            <a:ext cx="4730905" cy="1190393"/>
            <a:chOff x="0" y="0"/>
            <a:chExt cx="1246000" cy="31351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46000" cy="313519"/>
            </a:xfrm>
            <a:custGeom>
              <a:avLst/>
              <a:gdLst/>
              <a:ahLst/>
              <a:cxnLst/>
              <a:rect l="l" t="t" r="r" b="b"/>
              <a:pathLst>
                <a:path w="1246000" h="313519">
                  <a:moveTo>
                    <a:pt x="49094" y="0"/>
                  </a:moveTo>
                  <a:lnTo>
                    <a:pt x="1196906" y="0"/>
                  </a:lnTo>
                  <a:cubicBezTo>
                    <a:pt x="1224020" y="0"/>
                    <a:pt x="1246000" y="21980"/>
                    <a:pt x="1246000" y="49094"/>
                  </a:cubicBezTo>
                  <a:lnTo>
                    <a:pt x="1246000" y="264425"/>
                  </a:lnTo>
                  <a:cubicBezTo>
                    <a:pt x="1246000" y="291539"/>
                    <a:pt x="1224020" y="313519"/>
                    <a:pt x="1196906" y="313519"/>
                  </a:cubicBezTo>
                  <a:lnTo>
                    <a:pt x="49094" y="313519"/>
                  </a:lnTo>
                  <a:cubicBezTo>
                    <a:pt x="21980" y="313519"/>
                    <a:pt x="0" y="291539"/>
                    <a:pt x="0" y="264425"/>
                  </a:cubicBezTo>
                  <a:lnTo>
                    <a:pt x="0" y="49094"/>
                  </a:lnTo>
                  <a:cubicBezTo>
                    <a:pt x="0" y="21980"/>
                    <a:pt x="21980" y="0"/>
                    <a:pt x="49094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2460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do you think Leo feels?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714033" y="6047097"/>
            <a:ext cx="4730905" cy="1190393"/>
            <a:chOff x="0" y="0"/>
            <a:chExt cx="1246000" cy="3135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46000" cy="313519"/>
            </a:xfrm>
            <a:custGeom>
              <a:avLst/>
              <a:gdLst/>
              <a:ahLst/>
              <a:cxnLst/>
              <a:rect l="l" t="t" r="r" b="b"/>
              <a:pathLst>
                <a:path w="1246000" h="313519">
                  <a:moveTo>
                    <a:pt x="49094" y="0"/>
                  </a:moveTo>
                  <a:lnTo>
                    <a:pt x="1196906" y="0"/>
                  </a:lnTo>
                  <a:cubicBezTo>
                    <a:pt x="1224020" y="0"/>
                    <a:pt x="1246000" y="21980"/>
                    <a:pt x="1246000" y="49094"/>
                  </a:cubicBezTo>
                  <a:lnTo>
                    <a:pt x="1246000" y="264425"/>
                  </a:lnTo>
                  <a:cubicBezTo>
                    <a:pt x="1246000" y="291539"/>
                    <a:pt x="1224020" y="313519"/>
                    <a:pt x="1196906" y="313519"/>
                  </a:cubicBezTo>
                  <a:lnTo>
                    <a:pt x="49094" y="313519"/>
                  </a:lnTo>
                  <a:cubicBezTo>
                    <a:pt x="21980" y="313519"/>
                    <a:pt x="0" y="291539"/>
                    <a:pt x="0" y="264425"/>
                  </a:cubicBezTo>
                  <a:lnTo>
                    <a:pt x="0" y="49094"/>
                  </a:lnTo>
                  <a:cubicBezTo>
                    <a:pt x="0" y="21980"/>
                    <a:pt x="21980" y="0"/>
                    <a:pt x="49094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2460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might he be thinking?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714033" y="7513715"/>
            <a:ext cx="4730905" cy="1190393"/>
            <a:chOff x="0" y="0"/>
            <a:chExt cx="1246000" cy="3135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46000" cy="313519"/>
            </a:xfrm>
            <a:custGeom>
              <a:avLst/>
              <a:gdLst/>
              <a:ahLst/>
              <a:cxnLst/>
              <a:rect l="l" t="t" r="r" b="b"/>
              <a:pathLst>
                <a:path w="1246000" h="313519">
                  <a:moveTo>
                    <a:pt x="49094" y="0"/>
                  </a:moveTo>
                  <a:lnTo>
                    <a:pt x="1196906" y="0"/>
                  </a:lnTo>
                  <a:cubicBezTo>
                    <a:pt x="1224020" y="0"/>
                    <a:pt x="1246000" y="21980"/>
                    <a:pt x="1246000" y="49094"/>
                  </a:cubicBezTo>
                  <a:lnTo>
                    <a:pt x="1246000" y="264425"/>
                  </a:lnTo>
                  <a:cubicBezTo>
                    <a:pt x="1246000" y="291539"/>
                    <a:pt x="1224020" y="313519"/>
                    <a:pt x="1196906" y="313519"/>
                  </a:cubicBezTo>
                  <a:lnTo>
                    <a:pt x="49094" y="313519"/>
                  </a:lnTo>
                  <a:cubicBezTo>
                    <a:pt x="21980" y="313519"/>
                    <a:pt x="0" y="291539"/>
                    <a:pt x="0" y="264425"/>
                  </a:cubicBezTo>
                  <a:lnTo>
                    <a:pt x="0" y="49094"/>
                  </a:lnTo>
                  <a:cubicBezTo>
                    <a:pt x="0" y="21980"/>
                    <a:pt x="21980" y="0"/>
                    <a:pt x="49094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2460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could help him?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588082" y="791040"/>
            <a:ext cx="9111836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Leo’s Story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714033" y="2113505"/>
            <a:ext cx="8749421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Leo’s dad has an illness called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depression.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is an illness that affects thoughts and emotions.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It is not Leo’s fault.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And it can be treated with help.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588082" y="1248240"/>
            <a:ext cx="911183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an adult does not feel well inside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142080"/>
            <a:ext cx="6696191" cy="6562028"/>
          </a:xfrm>
          <a:custGeom>
            <a:avLst/>
            <a:gdLst/>
            <a:ahLst/>
            <a:cxnLst/>
            <a:rect l="l" t="t" r="r" b="b"/>
            <a:pathLst>
              <a:path w="6696191" h="6562028">
                <a:moveTo>
                  <a:pt x="0" y="0"/>
                </a:moveTo>
                <a:lnTo>
                  <a:pt x="6696191" y="0"/>
                </a:lnTo>
                <a:lnTo>
                  <a:pt x="6696191" y="6562028"/>
                </a:lnTo>
                <a:lnTo>
                  <a:pt x="0" y="65620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44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4588082" y="791040"/>
            <a:ext cx="9111836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Leo’s Story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714033" y="2113505"/>
            <a:ext cx="8749421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Leo’s dad has an illness called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depression.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is an illness that affects thoughts and emotions.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It is not Leo’s fault.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And it can be treated with help.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88082" y="1248240"/>
            <a:ext cx="911183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an adult does not feel well inside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880427" y="5049153"/>
            <a:ext cx="5235118" cy="447676"/>
            <a:chOff x="0" y="0"/>
            <a:chExt cx="6980157" cy="596901"/>
          </a:xfrm>
        </p:grpSpPr>
        <p:sp>
          <p:nvSpPr>
            <p:cNvPr id="7" name="TextBox 7"/>
            <p:cNvSpPr txBox="1"/>
            <p:nvPr/>
          </p:nvSpPr>
          <p:spPr>
            <a:xfrm>
              <a:off x="800218" y="66675"/>
              <a:ext cx="617993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 is not the child’s fault.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714033" y="5930374"/>
            <a:ext cx="7469859" cy="447676"/>
            <a:chOff x="0" y="0"/>
            <a:chExt cx="9959812" cy="596901"/>
          </a:xfrm>
        </p:grpSpPr>
        <p:sp>
          <p:nvSpPr>
            <p:cNvPr id="10" name="TextBox 10"/>
            <p:cNvSpPr txBox="1"/>
            <p:nvPr/>
          </p:nvSpPr>
          <p:spPr>
            <a:xfrm>
              <a:off x="1022076" y="66675"/>
              <a:ext cx="8937736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Children should not have to solve adults’ problems.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714033" y="6816200"/>
            <a:ext cx="6907706" cy="447676"/>
            <a:chOff x="0" y="0"/>
            <a:chExt cx="9210275" cy="596901"/>
          </a:xfrm>
        </p:grpSpPr>
        <p:sp>
          <p:nvSpPr>
            <p:cNvPr id="13" name="TextBox 13"/>
            <p:cNvSpPr txBox="1"/>
            <p:nvPr/>
          </p:nvSpPr>
          <p:spPr>
            <a:xfrm>
              <a:off x="1022076" y="66675"/>
              <a:ext cx="818819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Talking to a trusted person can help.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5568816"/>
            <a:ext cx="9111836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can help? — Let’s build a support network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48662" y="4126353"/>
            <a:ext cx="1590675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1.3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14033" y="1636797"/>
            <a:ext cx="8545267" cy="790996"/>
            <a:chOff x="0" y="0"/>
            <a:chExt cx="11393689" cy="10546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393689" cy="1054663"/>
            </a:xfrm>
            <a:custGeom>
              <a:avLst/>
              <a:gdLst/>
              <a:ahLst/>
              <a:cxnLst/>
              <a:rect l="l" t="t" r="r" b="b"/>
              <a:pathLst>
                <a:path w="11393689" h="1054663">
                  <a:moveTo>
                    <a:pt x="0" y="0"/>
                  </a:moveTo>
                  <a:lnTo>
                    <a:pt x="11393689" y="0"/>
                  </a:lnTo>
                  <a:lnTo>
                    <a:pt x="11393689" y="1054663"/>
                  </a:lnTo>
                  <a:lnTo>
                    <a:pt x="0" y="105466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62868" r="-84586" b="-41424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11393689" cy="104513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24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Let’s think together and remember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2088175"/>
            <a:ext cx="6696191" cy="6562028"/>
          </a:xfrm>
          <a:custGeom>
            <a:avLst/>
            <a:gdLst/>
            <a:ahLst/>
            <a:cxnLst/>
            <a:rect l="l" t="t" r="r" b="b"/>
            <a:pathLst>
              <a:path w="6696191" h="6562028">
                <a:moveTo>
                  <a:pt x="0" y="0"/>
                </a:moveTo>
                <a:lnTo>
                  <a:pt x="6696191" y="0"/>
                </a:lnTo>
                <a:lnTo>
                  <a:pt x="6696191" y="6562028"/>
                </a:lnTo>
                <a:lnTo>
                  <a:pt x="0" y="65620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22" b="-1022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8714033" y="2770465"/>
            <a:ext cx="4730905" cy="1190393"/>
            <a:chOff x="0" y="0"/>
            <a:chExt cx="1246000" cy="3135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46000" cy="313519"/>
            </a:xfrm>
            <a:custGeom>
              <a:avLst/>
              <a:gdLst/>
              <a:ahLst/>
              <a:cxnLst/>
              <a:rect l="l" t="t" r="r" b="b"/>
              <a:pathLst>
                <a:path w="1246000" h="313519">
                  <a:moveTo>
                    <a:pt x="49094" y="0"/>
                  </a:moveTo>
                  <a:lnTo>
                    <a:pt x="1196906" y="0"/>
                  </a:lnTo>
                  <a:cubicBezTo>
                    <a:pt x="1224020" y="0"/>
                    <a:pt x="1246000" y="21980"/>
                    <a:pt x="1246000" y="49094"/>
                  </a:cubicBezTo>
                  <a:lnTo>
                    <a:pt x="1246000" y="264425"/>
                  </a:lnTo>
                  <a:cubicBezTo>
                    <a:pt x="1246000" y="291539"/>
                    <a:pt x="1224020" y="313519"/>
                    <a:pt x="1196906" y="313519"/>
                  </a:cubicBezTo>
                  <a:lnTo>
                    <a:pt x="49094" y="313519"/>
                  </a:lnTo>
                  <a:cubicBezTo>
                    <a:pt x="21980" y="313519"/>
                    <a:pt x="0" y="291539"/>
                    <a:pt x="0" y="264425"/>
                  </a:cubicBezTo>
                  <a:lnTo>
                    <a:pt x="0" y="49094"/>
                  </a:lnTo>
                  <a:cubicBezTo>
                    <a:pt x="0" y="21980"/>
                    <a:pt x="21980" y="0"/>
                    <a:pt x="49094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2460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do you think Leo feels?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714033" y="4178796"/>
            <a:ext cx="4730905" cy="1190393"/>
            <a:chOff x="0" y="0"/>
            <a:chExt cx="1246000" cy="3135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46000" cy="313519"/>
            </a:xfrm>
            <a:custGeom>
              <a:avLst/>
              <a:gdLst/>
              <a:ahLst/>
              <a:cxnLst/>
              <a:rect l="l" t="t" r="r" b="b"/>
              <a:pathLst>
                <a:path w="1246000" h="313519">
                  <a:moveTo>
                    <a:pt x="49094" y="0"/>
                  </a:moveTo>
                  <a:lnTo>
                    <a:pt x="1196906" y="0"/>
                  </a:lnTo>
                  <a:cubicBezTo>
                    <a:pt x="1224020" y="0"/>
                    <a:pt x="1246000" y="21980"/>
                    <a:pt x="1246000" y="49094"/>
                  </a:cubicBezTo>
                  <a:lnTo>
                    <a:pt x="1246000" y="264425"/>
                  </a:lnTo>
                  <a:cubicBezTo>
                    <a:pt x="1246000" y="291539"/>
                    <a:pt x="1224020" y="313519"/>
                    <a:pt x="1196906" y="313519"/>
                  </a:cubicBezTo>
                  <a:lnTo>
                    <a:pt x="49094" y="313519"/>
                  </a:lnTo>
                  <a:cubicBezTo>
                    <a:pt x="21980" y="313519"/>
                    <a:pt x="0" y="291539"/>
                    <a:pt x="0" y="264425"/>
                  </a:cubicBezTo>
                  <a:lnTo>
                    <a:pt x="0" y="49094"/>
                  </a:lnTo>
                  <a:cubicBezTo>
                    <a:pt x="0" y="21980"/>
                    <a:pt x="21980" y="0"/>
                    <a:pt x="49094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246000" cy="3420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could help him?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59695" y="1862486"/>
            <a:ext cx="6696191" cy="6562028"/>
          </a:xfrm>
          <a:custGeom>
            <a:avLst/>
            <a:gdLst/>
            <a:ahLst/>
            <a:cxnLst/>
            <a:rect l="l" t="t" r="r" b="b"/>
            <a:pathLst>
              <a:path w="6696191" h="6562028">
                <a:moveTo>
                  <a:pt x="0" y="0"/>
                </a:moveTo>
                <a:lnTo>
                  <a:pt x="6696191" y="0"/>
                </a:lnTo>
                <a:lnTo>
                  <a:pt x="6696191" y="6562028"/>
                </a:lnTo>
                <a:lnTo>
                  <a:pt x="0" y="65620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22" b="-1022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590920" y="6163266"/>
            <a:ext cx="6255514" cy="1458133"/>
            <a:chOff x="0" y="0"/>
            <a:chExt cx="1647543" cy="3840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47543" cy="384035"/>
            </a:xfrm>
            <a:custGeom>
              <a:avLst/>
              <a:gdLst/>
              <a:ahLst/>
              <a:cxnLst/>
              <a:rect l="l" t="t" r="r" b="b"/>
              <a:pathLst>
                <a:path w="1647543" h="384035">
                  <a:moveTo>
                    <a:pt x="37128" y="0"/>
                  </a:moveTo>
                  <a:lnTo>
                    <a:pt x="1610414" y="0"/>
                  </a:lnTo>
                  <a:cubicBezTo>
                    <a:pt x="1620261" y="0"/>
                    <a:pt x="1629705" y="3912"/>
                    <a:pt x="1636668" y="10875"/>
                  </a:cubicBezTo>
                  <a:cubicBezTo>
                    <a:pt x="1643631" y="17838"/>
                    <a:pt x="1647543" y="27281"/>
                    <a:pt x="1647543" y="37128"/>
                  </a:cubicBezTo>
                  <a:lnTo>
                    <a:pt x="1647543" y="346907"/>
                  </a:lnTo>
                  <a:cubicBezTo>
                    <a:pt x="1647543" y="356754"/>
                    <a:pt x="1643631" y="366198"/>
                    <a:pt x="1636668" y="373160"/>
                  </a:cubicBezTo>
                  <a:cubicBezTo>
                    <a:pt x="1629705" y="380123"/>
                    <a:pt x="1620261" y="384035"/>
                    <a:pt x="1610414" y="384035"/>
                  </a:cubicBezTo>
                  <a:lnTo>
                    <a:pt x="37128" y="384035"/>
                  </a:lnTo>
                  <a:cubicBezTo>
                    <a:pt x="27281" y="384035"/>
                    <a:pt x="17838" y="380123"/>
                    <a:pt x="10875" y="373160"/>
                  </a:cubicBezTo>
                  <a:cubicBezTo>
                    <a:pt x="3912" y="366198"/>
                    <a:pt x="0" y="356754"/>
                    <a:pt x="0" y="346907"/>
                  </a:cubicBezTo>
                  <a:lnTo>
                    <a:pt x="0" y="37128"/>
                  </a:lnTo>
                  <a:cubicBezTo>
                    <a:pt x="0" y="27281"/>
                    <a:pt x="3912" y="17838"/>
                    <a:pt x="10875" y="10875"/>
                  </a:cubicBezTo>
                  <a:cubicBezTo>
                    <a:pt x="17838" y="3912"/>
                    <a:pt x="27281" y="0"/>
                    <a:pt x="37128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647543" cy="4126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can help Leo?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95094" y="2665600"/>
            <a:ext cx="7047168" cy="681038"/>
            <a:chOff x="0" y="0"/>
            <a:chExt cx="9396223" cy="908050"/>
          </a:xfrm>
        </p:grpSpPr>
        <p:sp>
          <p:nvSpPr>
            <p:cNvPr id="7" name="TextBox 7"/>
            <p:cNvSpPr txBox="1"/>
            <p:nvPr/>
          </p:nvSpPr>
          <p:spPr>
            <a:xfrm>
              <a:off x="800218" y="66675"/>
              <a:ext cx="8596006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When an adult is unwell inside, it is not the child’s fault.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3687315"/>
            <a:ext cx="7591678" cy="447676"/>
            <a:chOff x="0" y="0"/>
            <a:chExt cx="10122237" cy="596901"/>
          </a:xfrm>
        </p:grpSpPr>
        <p:sp>
          <p:nvSpPr>
            <p:cNvPr id="10" name="TextBox 10"/>
            <p:cNvSpPr txBox="1"/>
            <p:nvPr/>
          </p:nvSpPr>
          <p:spPr>
            <a:xfrm>
              <a:off x="1022076" y="3175"/>
              <a:ext cx="910016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Children should not have to solve adults’ problems.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4661404"/>
            <a:ext cx="6907706" cy="447676"/>
            <a:chOff x="0" y="0"/>
            <a:chExt cx="9210275" cy="596901"/>
          </a:xfrm>
        </p:grpSpPr>
        <p:sp>
          <p:nvSpPr>
            <p:cNvPr id="13" name="TextBox 13"/>
            <p:cNvSpPr txBox="1"/>
            <p:nvPr/>
          </p:nvSpPr>
          <p:spPr>
            <a:xfrm>
              <a:off x="1022076" y="66675"/>
              <a:ext cx="818819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Talking to a trusted person can help.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96433" y="3626940"/>
            <a:ext cx="3095133" cy="3033120"/>
          </a:xfrm>
          <a:custGeom>
            <a:avLst/>
            <a:gdLst/>
            <a:ahLst/>
            <a:cxnLst/>
            <a:rect l="l" t="t" r="r" b="b"/>
            <a:pathLst>
              <a:path w="3095133" h="3033120">
                <a:moveTo>
                  <a:pt x="0" y="0"/>
                </a:moveTo>
                <a:lnTo>
                  <a:pt x="3095134" y="0"/>
                </a:lnTo>
                <a:lnTo>
                  <a:pt x="3095134" y="3033120"/>
                </a:lnTo>
                <a:lnTo>
                  <a:pt x="0" y="30331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22" b="-102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3863067" y="1326339"/>
            <a:ext cx="1323211" cy="2807874"/>
          </a:xfrm>
          <a:custGeom>
            <a:avLst/>
            <a:gdLst/>
            <a:ahLst/>
            <a:cxnLst/>
            <a:rect l="l" t="t" r="r" b="b"/>
            <a:pathLst>
              <a:path w="1323211" h="2807874">
                <a:moveTo>
                  <a:pt x="0" y="0"/>
                </a:moveTo>
                <a:lnTo>
                  <a:pt x="1323210" y="0"/>
                </a:lnTo>
                <a:lnTo>
                  <a:pt x="1323210" y="2807874"/>
                </a:lnTo>
                <a:lnTo>
                  <a:pt x="0" y="2807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3104894" y="1321300"/>
            <a:ext cx="977487" cy="2812913"/>
          </a:xfrm>
          <a:custGeom>
            <a:avLst/>
            <a:gdLst/>
            <a:ahLst/>
            <a:cxnLst/>
            <a:rect l="l" t="t" r="r" b="b"/>
            <a:pathLst>
              <a:path w="977487" h="2812913">
                <a:moveTo>
                  <a:pt x="0" y="0"/>
                </a:moveTo>
                <a:lnTo>
                  <a:pt x="977487" y="0"/>
                </a:lnTo>
                <a:lnTo>
                  <a:pt x="977487" y="2812913"/>
                </a:lnTo>
                <a:lnTo>
                  <a:pt x="0" y="28129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13590861" y="5873540"/>
            <a:ext cx="2489749" cy="2946449"/>
          </a:xfrm>
          <a:custGeom>
            <a:avLst/>
            <a:gdLst/>
            <a:ahLst/>
            <a:cxnLst/>
            <a:rect l="l" t="t" r="r" b="b"/>
            <a:pathLst>
              <a:path w="2489749" h="2946449">
                <a:moveTo>
                  <a:pt x="0" y="0"/>
                </a:moveTo>
                <a:lnTo>
                  <a:pt x="2489749" y="0"/>
                </a:lnTo>
                <a:lnTo>
                  <a:pt x="2489749" y="2946449"/>
                </a:lnTo>
                <a:lnTo>
                  <a:pt x="0" y="29464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2207390" y="6466289"/>
            <a:ext cx="2068314" cy="2353700"/>
          </a:xfrm>
          <a:custGeom>
            <a:avLst/>
            <a:gdLst/>
            <a:ahLst/>
            <a:cxnLst/>
            <a:rect l="l" t="t" r="r" b="b"/>
            <a:pathLst>
              <a:path w="2068314" h="2353700">
                <a:moveTo>
                  <a:pt x="0" y="0"/>
                </a:moveTo>
                <a:lnTo>
                  <a:pt x="2068313" y="0"/>
                </a:lnTo>
                <a:lnTo>
                  <a:pt x="2068313" y="2353700"/>
                </a:lnTo>
                <a:lnTo>
                  <a:pt x="0" y="23537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7879933" y="529292"/>
            <a:ext cx="2419218" cy="2198465"/>
          </a:xfrm>
          <a:custGeom>
            <a:avLst/>
            <a:gdLst/>
            <a:ahLst/>
            <a:cxnLst/>
            <a:rect l="l" t="t" r="r" b="b"/>
            <a:pathLst>
              <a:path w="2419218" h="2198465">
                <a:moveTo>
                  <a:pt x="0" y="0"/>
                </a:moveTo>
                <a:lnTo>
                  <a:pt x="2419218" y="0"/>
                </a:lnTo>
                <a:lnTo>
                  <a:pt x="2419218" y="2198465"/>
                </a:lnTo>
                <a:lnTo>
                  <a:pt x="0" y="21984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8304843" y="7503635"/>
            <a:ext cx="1569398" cy="2254073"/>
          </a:xfrm>
          <a:custGeom>
            <a:avLst/>
            <a:gdLst/>
            <a:ahLst/>
            <a:cxnLst/>
            <a:rect l="l" t="t" r="r" b="b"/>
            <a:pathLst>
              <a:path w="1569398" h="2254073">
                <a:moveTo>
                  <a:pt x="0" y="0"/>
                </a:moveTo>
                <a:lnTo>
                  <a:pt x="1569398" y="0"/>
                </a:lnTo>
                <a:lnTo>
                  <a:pt x="1569398" y="2254073"/>
                </a:lnTo>
                <a:lnTo>
                  <a:pt x="0" y="22540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 flipV="1">
            <a:off x="4580602" y="1744538"/>
            <a:ext cx="2771104" cy="55277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" name="AutoShape 10"/>
          <p:cNvSpPr/>
          <p:nvPr/>
        </p:nvSpPr>
        <p:spPr>
          <a:xfrm>
            <a:off x="4723609" y="3579970"/>
            <a:ext cx="2480670" cy="135309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" name="AutoShape 11"/>
          <p:cNvSpPr/>
          <p:nvPr/>
        </p:nvSpPr>
        <p:spPr>
          <a:xfrm flipH="1">
            <a:off x="4775433" y="5797220"/>
            <a:ext cx="2354742" cy="156197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" name="AutoShape 12"/>
          <p:cNvSpPr/>
          <p:nvPr/>
        </p:nvSpPr>
        <p:spPr>
          <a:xfrm flipV="1">
            <a:off x="11292389" y="3369107"/>
            <a:ext cx="2298472" cy="134338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>
            <a:off x="11292389" y="5177236"/>
            <a:ext cx="2042307" cy="115508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 flipH="1" flipV="1">
            <a:off x="4865252" y="8168464"/>
            <a:ext cx="2749060" cy="65364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5" name="AutoShape 15"/>
          <p:cNvSpPr/>
          <p:nvPr/>
        </p:nvSpPr>
        <p:spPr>
          <a:xfrm flipH="1">
            <a:off x="10399883" y="7908520"/>
            <a:ext cx="2709973" cy="80039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6" name="AutoShape 16"/>
          <p:cNvSpPr/>
          <p:nvPr/>
        </p:nvSpPr>
        <p:spPr>
          <a:xfrm>
            <a:off x="11001388" y="1963571"/>
            <a:ext cx="2668136" cy="93039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7" name="AutoShape 17"/>
          <p:cNvSpPr/>
          <p:nvPr/>
        </p:nvSpPr>
        <p:spPr>
          <a:xfrm>
            <a:off x="15202712" y="4305023"/>
            <a:ext cx="69740" cy="155736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 flipV="1">
            <a:off x="2997556" y="4527851"/>
            <a:ext cx="78880" cy="155693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>
            <a:off x="9035613" y="6828797"/>
            <a:ext cx="10878" cy="44491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>
            <a:off x="9035613" y="2894431"/>
            <a:ext cx="10878" cy="44491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65202" y="1028700"/>
            <a:ext cx="8994098" cy="8229600"/>
          </a:xfrm>
          <a:custGeom>
            <a:avLst/>
            <a:gdLst/>
            <a:ahLst/>
            <a:cxnLst/>
            <a:rect l="l" t="t" r="r" b="b"/>
            <a:pathLst>
              <a:path w="8994098" h="8229600">
                <a:moveTo>
                  <a:pt x="0" y="0"/>
                </a:moveTo>
                <a:lnTo>
                  <a:pt x="8994098" y="0"/>
                </a:lnTo>
                <a:lnTo>
                  <a:pt x="899409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154406" y="4583523"/>
            <a:ext cx="1215690" cy="1119954"/>
          </a:xfrm>
          <a:custGeom>
            <a:avLst/>
            <a:gdLst/>
            <a:ahLst/>
            <a:cxnLst/>
            <a:rect l="l" t="t" r="r" b="b"/>
            <a:pathLst>
              <a:path w="1215690" h="1119954">
                <a:moveTo>
                  <a:pt x="0" y="0"/>
                </a:moveTo>
                <a:lnTo>
                  <a:pt x="1215690" y="0"/>
                </a:lnTo>
                <a:lnTo>
                  <a:pt x="1215690" y="1119954"/>
                </a:lnTo>
                <a:lnTo>
                  <a:pt x="0" y="11199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195094" y="3921761"/>
            <a:ext cx="7047168" cy="447676"/>
            <a:chOff x="0" y="0"/>
            <a:chExt cx="9396223" cy="596901"/>
          </a:xfrm>
        </p:grpSpPr>
        <p:sp>
          <p:nvSpPr>
            <p:cNvPr id="5" name="TextBox 5"/>
            <p:cNvSpPr txBox="1"/>
            <p:nvPr/>
          </p:nvSpPr>
          <p:spPr>
            <a:xfrm>
              <a:off x="800218" y="66675"/>
              <a:ext cx="8596006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Asking for help is something courageous.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4943475"/>
            <a:ext cx="7591678" cy="447676"/>
            <a:chOff x="0" y="0"/>
            <a:chExt cx="10122237" cy="596901"/>
          </a:xfrm>
        </p:grpSpPr>
        <p:sp>
          <p:nvSpPr>
            <p:cNvPr id="8" name="TextBox 8"/>
            <p:cNvSpPr txBox="1"/>
            <p:nvPr/>
          </p:nvSpPr>
          <p:spPr>
            <a:xfrm>
              <a:off x="1022076" y="3175"/>
              <a:ext cx="910016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 do not have to solve adults’ problems.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5917564"/>
            <a:ext cx="6907706" cy="447676"/>
            <a:chOff x="0" y="0"/>
            <a:chExt cx="9210275" cy="596901"/>
          </a:xfrm>
        </p:grpSpPr>
        <p:sp>
          <p:nvSpPr>
            <p:cNvPr id="11" name="TextBox 11"/>
            <p:cNvSpPr txBox="1"/>
            <p:nvPr/>
          </p:nvSpPr>
          <p:spPr>
            <a:xfrm>
              <a:off x="1022076" y="66675"/>
              <a:ext cx="818819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There is always someone who can listen.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5841866"/>
            <a:ext cx="9111836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important to remember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42312" y="4126353"/>
            <a:ext cx="1603375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1.4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69812" y="3341061"/>
            <a:ext cx="6030614" cy="5518012"/>
          </a:xfrm>
          <a:custGeom>
            <a:avLst/>
            <a:gdLst/>
            <a:ahLst/>
            <a:cxnLst/>
            <a:rect l="l" t="t" r="r" b="b"/>
            <a:pathLst>
              <a:path w="6030614" h="5518012">
                <a:moveTo>
                  <a:pt x="0" y="0"/>
                </a:moveTo>
                <a:lnTo>
                  <a:pt x="6030613" y="0"/>
                </a:lnTo>
                <a:lnTo>
                  <a:pt x="6030613" y="5518012"/>
                </a:lnTo>
                <a:lnTo>
                  <a:pt x="0" y="55180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062532" y="1427927"/>
            <a:ext cx="3086100" cy="1913133"/>
            <a:chOff x="0" y="0"/>
            <a:chExt cx="812800" cy="5038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Mental illnesses exist.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57581" y="1427927"/>
            <a:ext cx="3086100" cy="1913133"/>
            <a:chOff x="0" y="0"/>
            <a:chExt cx="812800" cy="5038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They are not the children’s fault.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52850" y="5658399"/>
            <a:ext cx="3800666" cy="1913133"/>
            <a:chOff x="0" y="0"/>
            <a:chExt cx="1000998" cy="50387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0998" cy="503871"/>
            </a:xfrm>
            <a:custGeom>
              <a:avLst/>
              <a:gdLst/>
              <a:ahLst/>
              <a:cxnLst/>
              <a:rect l="l" t="t" r="r" b="b"/>
              <a:pathLst>
                <a:path w="1000998" h="503871">
                  <a:moveTo>
                    <a:pt x="61110" y="0"/>
                  </a:moveTo>
                  <a:lnTo>
                    <a:pt x="939889" y="0"/>
                  </a:lnTo>
                  <a:cubicBezTo>
                    <a:pt x="973639" y="0"/>
                    <a:pt x="1000998" y="27360"/>
                    <a:pt x="1000998" y="61110"/>
                  </a:cubicBezTo>
                  <a:lnTo>
                    <a:pt x="1000998" y="442761"/>
                  </a:lnTo>
                  <a:cubicBezTo>
                    <a:pt x="1000998" y="476511"/>
                    <a:pt x="973639" y="503871"/>
                    <a:pt x="939889" y="503871"/>
                  </a:cubicBezTo>
                  <a:lnTo>
                    <a:pt x="61110" y="503871"/>
                  </a:lnTo>
                  <a:cubicBezTo>
                    <a:pt x="44902" y="503871"/>
                    <a:pt x="29359" y="497432"/>
                    <a:pt x="17899" y="485972"/>
                  </a:cubicBezTo>
                  <a:cubicBezTo>
                    <a:pt x="6438" y="474512"/>
                    <a:pt x="0" y="458968"/>
                    <a:pt x="0" y="442761"/>
                  </a:cubicBezTo>
                  <a:lnTo>
                    <a:pt x="0" y="61110"/>
                  </a:lnTo>
                  <a:cubicBezTo>
                    <a:pt x="0" y="44902"/>
                    <a:pt x="6438" y="29359"/>
                    <a:pt x="17899" y="17899"/>
                  </a:cubicBezTo>
                  <a:cubicBezTo>
                    <a:pt x="29359" y="6438"/>
                    <a:pt x="44902" y="0"/>
                    <a:pt x="61110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000998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Children should not have to solve adults’ problems.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31287" y="5658399"/>
            <a:ext cx="3086100" cy="1913133"/>
            <a:chOff x="0" y="0"/>
            <a:chExt cx="812800" cy="50387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Adults can receive help.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8502449" y="5898705"/>
            <a:ext cx="777488" cy="716260"/>
          </a:xfrm>
          <a:custGeom>
            <a:avLst/>
            <a:gdLst/>
            <a:ahLst/>
            <a:cxnLst/>
            <a:rect l="l" t="t" r="r" b="b"/>
            <a:pathLst>
              <a:path w="777488" h="716260">
                <a:moveTo>
                  <a:pt x="0" y="0"/>
                </a:moveTo>
                <a:lnTo>
                  <a:pt x="777488" y="0"/>
                </a:lnTo>
                <a:lnTo>
                  <a:pt x="777488" y="716260"/>
                </a:lnTo>
                <a:lnTo>
                  <a:pt x="0" y="716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5722449"/>
            <a:ext cx="9111836" cy="229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Illnesses that can be seen and illnesses that cannot be seen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91327" y="4126353"/>
            <a:ext cx="1505347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1.1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4461" y="911160"/>
            <a:ext cx="9122557" cy="8347140"/>
          </a:xfrm>
          <a:custGeom>
            <a:avLst/>
            <a:gdLst/>
            <a:ahLst/>
            <a:cxnLst/>
            <a:rect l="l" t="t" r="r" b="b"/>
            <a:pathLst>
              <a:path w="9122557" h="8347140">
                <a:moveTo>
                  <a:pt x="0" y="0"/>
                </a:moveTo>
                <a:lnTo>
                  <a:pt x="9122557" y="0"/>
                </a:lnTo>
                <a:lnTo>
                  <a:pt x="9122557" y="8347140"/>
                </a:lnTo>
                <a:lnTo>
                  <a:pt x="0" y="8347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8378143" y="4780128"/>
            <a:ext cx="1176112" cy="1083493"/>
          </a:xfrm>
          <a:custGeom>
            <a:avLst/>
            <a:gdLst/>
            <a:ahLst/>
            <a:cxnLst/>
            <a:rect l="l" t="t" r="r" b="b"/>
            <a:pathLst>
              <a:path w="1176112" h="1083493">
                <a:moveTo>
                  <a:pt x="0" y="0"/>
                </a:moveTo>
                <a:lnTo>
                  <a:pt x="1176112" y="0"/>
                </a:lnTo>
                <a:lnTo>
                  <a:pt x="1176112" y="1083493"/>
                </a:lnTo>
                <a:lnTo>
                  <a:pt x="0" y="10834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69812" y="2941833"/>
            <a:ext cx="6030614" cy="5518012"/>
          </a:xfrm>
          <a:custGeom>
            <a:avLst/>
            <a:gdLst/>
            <a:ahLst/>
            <a:cxnLst/>
            <a:rect l="l" t="t" r="r" b="b"/>
            <a:pathLst>
              <a:path w="6030614" h="5518012">
                <a:moveTo>
                  <a:pt x="0" y="0"/>
                </a:moveTo>
                <a:lnTo>
                  <a:pt x="6030613" y="0"/>
                </a:lnTo>
                <a:lnTo>
                  <a:pt x="6030613" y="5518012"/>
                </a:lnTo>
                <a:lnTo>
                  <a:pt x="0" y="55180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062532" y="1028700"/>
            <a:ext cx="3086100" cy="1913133"/>
            <a:chOff x="0" y="0"/>
            <a:chExt cx="812800" cy="5038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 are not alone.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57581" y="1028700"/>
            <a:ext cx="3086100" cy="1913133"/>
            <a:chOff x="0" y="0"/>
            <a:chExt cx="812800" cy="5038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There is always someone who can listen.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52850" y="5259171"/>
            <a:ext cx="3800666" cy="1913133"/>
            <a:chOff x="0" y="0"/>
            <a:chExt cx="1000998" cy="50387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0998" cy="503871"/>
            </a:xfrm>
            <a:custGeom>
              <a:avLst/>
              <a:gdLst/>
              <a:ahLst/>
              <a:cxnLst/>
              <a:rect l="l" t="t" r="r" b="b"/>
              <a:pathLst>
                <a:path w="1000998" h="503871">
                  <a:moveTo>
                    <a:pt x="61110" y="0"/>
                  </a:moveTo>
                  <a:lnTo>
                    <a:pt x="939889" y="0"/>
                  </a:lnTo>
                  <a:cubicBezTo>
                    <a:pt x="973639" y="0"/>
                    <a:pt x="1000998" y="27360"/>
                    <a:pt x="1000998" y="61110"/>
                  </a:cubicBezTo>
                  <a:lnTo>
                    <a:pt x="1000998" y="442761"/>
                  </a:lnTo>
                  <a:cubicBezTo>
                    <a:pt x="1000998" y="476511"/>
                    <a:pt x="973639" y="503871"/>
                    <a:pt x="939889" y="503871"/>
                  </a:cubicBezTo>
                  <a:lnTo>
                    <a:pt x="61110" y="503871"/>
                  </a:lnTo>
                  <a:cubicBezTo>
                    <a:pt x="44902" y="503871"/>
                    <a:pt x="29359" y="497432"/>
                    <a:pt x="17899" y="485972"/>
                  </a:cubicBezTo>
                  <a:cubicBezTo>
                    <a:pt x="6438" y="474512"/>
                    <a:pt x="0" y="458968"/>
                    <a:pt x="0" y="442761"/>
                  </a:cubicBezTo>
                  <a:lnTo>
                    <a:pt x="0" y="61110"/>
                  </a:lnTo>
                  <a:cubicBezTo>
                    <a:pt x="0" y="44902"/>
                    <a:pt x="6438" y="29359"/>
                    <a:pt x="17899" y="17899"/>
                  </a:cubicBezTo>
                  <a:cubicBezTo>
                    <a:pt x="29359" y="6438"/>
                    <a:pt x="44902" y="0"/>
                    <a:pt x="61110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000998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Support is always </a:t>
              </a:r>
            </a:p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available.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34484" y="5259171"/>
            <a:ext cx="3086100" cy="1913133"/>
            <a:chOff x="0" y="0"/>
            <a:chExt cx="812800" cy="50387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503871"/>
            </a:xfrm>
            <a:custGeom>
              <a:avLst/>
              <a:gdLst/>
              <a:ahLst/>
              <a:cxnLst/>
              <a:rect l="l" t="t" r="r" b="b"/>
              <a:pathLst>
                <a:path w="812800" h="50387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428611"/>
                  </a:lnTo>
                  <a:cubicBezTo>
                    <a:pt x="812800" y="470176"/>
                    <a:pt x="779105" y="503871"/>
                    <a:pt x="737541" y="503871"/>
                  </a:cubicBezTo>
                  <a:lnTo>
                    <a:pt x="75259" y="503871"/>
                  </a:lnTo>
                  <a:cubicBezTo>
                    <a:pt x="33695" y="503871"/>
                    <a:pt x="0" y="470176"/>
                    <a:pt x="0" y="42861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812800" cy="53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Asking for help is something courageous.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978275" y="8924925"/>
            <a:ext cx="1033145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If you have any questions, you can write them down without including your name.</a:t>
            </a:r>
          </a:p>
        </p:txBody>
      </p:sp>
      <p:sp>
        <p:nvSpPr>
          <p:cNvPr id="16" name="Freeform 16"/>
          <p:cNvSpPr/>
          <p:nvPr/>
        </p:nvSpPr>
        <p:spPr>
          <a:xfrm>
            <a:off x="8397973" y="5499477"/>
            <a:ext cx="777488" cy="716260"/>
          </a:xfrm>
          <a:custGeom>
            <a:avLst/>
            <a:gdLst/>
            <a:ahLst/>
            <a:cxnLst/>
            <a:rect l="l" t="t" r="r" b="b"/>
            <a:pathLst>
              <a:path w="777488" h="716260">
                <a:moveTo>
                  <a:pt x="0" y="0"/>
                </a:moveTo>
                <a:lnTo>
                  <a:pt x="777488" y="0"/>
                </a:lnTo>
                <a:lnTo>
                  <a:pt x="777488" y="716261"/>
                </a:lnTo>
                <a:lnTo>
                  <a:pt x="0" y="7162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08712" y="2989423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6071066"/>
            <a:ext cx="9111836" cy="89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Myths and truths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88082" y="895350"/>
            <a:ext cx="9111836" cy="89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Complementary Activity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50845" y="4105405"/>
            <a:ext cx="158630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2.1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29020" y="1774438"/>
            <a:ext cx="5288466" cy="6738124"/>
            <a:chOff x="0" y="0"/>
            <a:chExt cx="1392847" cy="1774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2847" cy="1774650"/>
            </a:xfrm>
            <a:custGeom>
              <a:avLst/>
              <a:gdLst/>
              <a:ahLst/>
              <a:cxnLst/>
              <a:rect l="l" t="t" r="r" b="b"/>
              <a:pathLst>
                <a:path w="1392847" h="1774650">
                  <a:moveTo>
                    <a:pt x="43918" y="0"/>
                  </a:moveTo>
                  <a:lnTo>
                    <a:pt x="1348929" y="0"/>
                  </a:lnTo>
                  <a:cubicBezTo>
                    <a:pt x="1360577" y="0"/>
                    <a:pt x="1371748" y="4627"/>
                    <a:pt x="1379984" y="12863"/>
                  </a:cubicBezTo>
                  <a:cubicBezTo>
                    <a:pt x="1388220" y="21099"/>
                    <a:pt x="1392847" y="32270"/>
                    <a:pt x="1392847" y="43918"/>
                  </a:cubicBezTo>
                  <a:lnTo>
                    <a:pt x="1392847" y="1730732"/>
                  </a:lnTo>
                  <a:cubicBezTo>
                    <a:pt x="1392847" y="1742380"/>
                    <a:pt x="1388220" y="1753551"/>
                    <a:pt x="1379984" y="1761787"/>
                  </a:cubicBezTo>
                  <a:cubicBezTo>
                    <a:pt x="1371748" y="1770023"/>
                    <a:pt x="1360577" y="1774650"/>
                    <a:pt x="1348929" y="1774650"/>
                  </a:cubicBezTo>
                  <a:lnTo>
                    <a:pt x="43918" y="1774650"/>
                  </a:lnTo>
                  <a:cubicBezTo>
                    <a:pt x="32270" y="1774650"/>
                    <a:pt x="21099" y="1770023"/>
                    <a:pt x="12863" y="1761787"/>
                  </a:cubicBezTo>
                  <a:cubicBezTo>
                    <a:pt x="4627" y="1753551"/>
                    <a:pt x="0" y="1742380"/>
                    <a:pt x="0" y="1730732"/>
                  </a:cubicBezTo>
                  <a:lnTo>
                    <a:pt x="0" y="43918"/>
                  </a:lnTo>
                  <a:cubicBezTo>
                    <a:pt x="0" y="32270"/>
                    <a:pt x="4627" y="21099"/>
                    <a:pt x="12863" y="12863"/>
                  </a:cubicBezTo>
                  <a:cubicBezTo>
                    <a:pt x="21099" y="4627"/>
                    <a:pt x="32270" y="0"/>
                    <a:pt x="4391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392847" cy="1850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Mental illnesses 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are rare.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864784" y="6385591"/>
            <a:ext cx="1377125" cy="56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  <a:spcBef>
                <a:spcPct val="0"/>
              </a:spcBef>
            </a:pPr>
            <a:r>
              <a:rPr lang="en-US" sz="3699" b="1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MYTH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828163" y="1774438"/>
            <a:ext cx="5288466" cy="6738124"/>
            <a:chOff x="0" y="0"/>
            <a:chExt cx="1392847" cy="17746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2847" cy="1774650"/>
            </a:xfrm>
            <a:custGeom>
              <a:avLst/>
              <a:gdLst/>
              <a:ahLst/>
              <a:cxnLst/>
              <a:rect l="l" t="t" r="r" b="b"/>
              <a:pathLst>
                <a:path w="1392847" h="1774650">
                  <a:moveTo>
                    <a:pt x="43918" y="0"/>
                  </a:moveTo>
                  <a:lnTo>
                    <a:pt x="1348929" y="0"/>
                  </a:lnTo>
                  <a:cubicBezTo>
                    <a:pt x="1360577" y="0"/>
                    <a:pt x="1371748" y="4627"/>
                    <a:pt x="1379984" y="12863"/>
                  </a:cubicBezTo>
                  <a:cubicBezTo>
                    <a:pt x="1388220" y="21099"/>
                    <a:pt x="1392847" y="32270"/>
                    <a:pt x="1392847" y="43918"/>
                  </a:cubicBezTo>
                  <a:lnTo>
                    <a:pt x="1392847" y="1730732"/>
                  </a:lnTo>
                  <a:cubicBezTo>
                    <a:pt x="1392847" y="1742380"/>
                    <a:pt x="1388220" y="1753551"/>
                    <a:pt x="1379984" y="1761787"/>
                  </a:cubicBezTo>
                  <a:cubicBezTo>
                    <a:pt x="1371748" y="1770023"/>
                    <a:pt x="1360577" y="1774650"/>
                    <a:pt x="1348929" y="1774650"/>
                  </a:cubicBezTo>
                  <a:lnTo>
                    <a:pt x="43918" y="1774650"/>
                  </a:lnTo>
                  <a:cubicBezTo>
                    <a:pt x="32270" y="1774650"/>
                    <a:pt x="21099" y="1770023"/>
                    <a:pt x="12863" y="1761787"/>
                  </a:cubicBezTo>
                  <a:cubicBezTo>
                    <a:pt x="4627" y="1753551"/>
                    <a:pt x="0" y="1742380"/>
                    <a:pt x="0" y="1730732"/>
                  </a:cubicBezTo>
                  <a:lnTo>
                    <a:pt x="0" y="43918"/>
                  </a:lnTo>
                  <a:cubicBezTo>
                    <a:pt x="0" y="32270"/>
                    <a:pt x="4627" y="21099"/>
                    <a:pt x="12863" y="12863"/>
                  </a:cubicBezTo>
                  <a:cubicBezTo>
                    <a:pt x="21099" y="4627"/>
                    <a:pt x="32270" y="0"/>
                    <a:pt x="4391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392847" cy="1850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child is to blame if their father or mother is sad.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863927" y="6385591"/>
            <a:ext cx="1483916" cy="56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  <a:spcBef>
                <a:spcPct val="0"/>
              </a:spcBef>
            </a:pPr>
            <a:r>
              <a:rPr lang="en-US" sz="3699" b="1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MYTH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29020" y="1774438"/>
            <a:ext cx="5288466" cy="6738124"/>
            <a:chOff x="0" y="0"/>
            <a:chExt cx="1392847" cy="1774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2847" cy="1774650"/>
            </a:xfrm>
            <a:custGeom>
              <a:avLst/>
              <a:gdLst/>
              <a:ahLst/>
              <a:cxnLst/>
              <a:rect l="l" t="t" r="r" b="b"/>
              <a:pathLst>
                <a:path w="1392847" h="1774650">
                  <a:moveTo>
                    <a:pt x="43918" y="0"/>
                  </a:moveTo>
                  <a:lnTo>
                    <a:pt x="1348929" y="0"/>
                  </a:lnTo>
                  <a:cubicBezTo>
                    <a:pt x="1360577" y="0"/>
                    <a:pt x="1371748" y="4627"/>
                    <a:pt x="1379984" y="12863"/>
                  </a:cubicBezTo>
                  <a:cubicBezTo>
                    <a:pt x="1388220" y="21099"/>
                    <a:pt x="1392847" y="32270"/>
                    <a:pt x="1392847" y="43918"/>
                  </a:cubicBezTo>
                  <a:lnTo>
                    <a:pt x="1392847" y="1730732"/>
                  </a:lnTo>
                  <a:cubicBezTo>
                    <a:pt x="1392847" y="1742380"/>
                    <a:pt x="1388220" y="1753551"/>
                    <a:pt x="1379984" y="1761787"/>
                  </a:cubicBezTo>
                  <a:cubicBezTo>
                    <a:pt x="1371748" y="1770023"/>
                    <a:pt x="1360577" y="1774650"/>
                    <a:pt x="1348929" y="1774650"/>
                  </a:cubicBezTo>
                  <a:lnTo>
                    <a:pt x="43918" y="1774650"/>
                  </a:lnTo>
                  <a:cubicBezTo>
                    <a:pt x="32270" y="1774650"/>
                    <a:pt x="21099" y="1770023"/>
                    <a:pt x="12863" y="1761787"/>
                  </a:cubicBezTo>
                  <a:cubicBezTo>
                    <a:pt x="4627" y="1753551"/>
                    <a:pt x="0" y="1742380"/>
                    <a:pt x="0" y="1730732"/>
                  </a:cubicBezTo>
                  <a:lnTo>
                    <a:pt x="0" y="43918"/>
                  </a:lnTo>
                  <a:cubicBezTo>
                    <a:pt x="0" y="32270"/>
                    <a:pt x="4627" y="21099"/>
                    <a:pt x="12863" y="12863"/>
                  </a:cubicBezTo>
                  <a:cubicBezTo>
                    <a:pt x="21099" y="4627"/>
                    <a:pt x="32270" y="0"/>
                    <a:pt x="4391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392847" cy="1850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People with depression can receive help.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494019" y="6385591"/>
            <a:ext cx="1958469" cy="56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  <a:spcBef>
                <a:spcPct val="0"/>
              </a:spcBef>
            </a:pPr>
            <a:r>
              <a:rPr lang="en-US" sz="3699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FACT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828163" y="1774438"/>
            <a:ext cx="5288466" cy="6738124"/>
            <a:chOff x="0" y="0"/>
            <a:chExt cx="1392847" cy="17746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2847" cy="1774650"/>
            </a:xfrm>
            <a:custGeom>
              <a:avLst/>
              <a:gdLst/>
              <a:ahLst/>
              <a:cxnLst/>
              <a:rect l="l" t="t" r="r" b="b"/>
              <a:pathLst>
                <a:path w="1392847" h="1774650">
                  <a:moveTo>
                    <a:pt x="43918" y="0"/>
                  </a:moveTo>
                  <a:lnTo>
                    <a:pt x="1348929" y="0"/>
                  </a:lnTo>
                  <a:cubicBezTo>
                    <a:pt x="1360577" y="0"/>
                    <a:pt x="1371748" y="4627"/>
                    <a:pt x="1379984" y="12863"/>
                  </a:cubicBezTo>
                  <a:cubicBezTo>
                    <a:pt x="1388220" y="21099"/>
                    <a:pt x="1392847" y="32270"/>
                    <a:pt x="1392847" y="43918"/>
                  </a:cubicBezTo>
                  <a:lnTo>
                    <a:pt x="1392847" y="1730732"/>
                  </a:lnTo>
                  <a:cubicBezTo>
                    <a:pt x="1392847" y="1742380"/>
                    <a:pt x="1388220" y="1753551"/>
                    <a:pt x="1379984" y="1761787"/>
                  </a:cubicBezTo>
                  <a:cubicBezTo>
                    <a:pt x="1371748" y="1770023"/>
                    <a:pt x="1360577" y="1774650"/>
                    <a:pt x="1348929" y="1774650"/>
                  </a:cubicBezTo>
                  <a:lnTo>
                    <a:pt x="43918" y="1774650"/>
                  </a:lnTo>
                  <a:cubicBezTo>
                    <a:pt x="32270" y="1774650"/>
                    <a:pt x="21099" y="1770023"/>
                    <a:pt x="12863" y="1761787"/>
                  </a:cubicBezTo>
                  <a:cubicBezTo>
                    <a:pt x="4627" y="1753551"/>
                    <a:pt x="0" y="1742380"/>
                    <a:pt x="0" y="1730732"/>
                  </a:cubicBezTo>
                  <a:lnTo>
                    <a:pt x="0" y="43918"/>
                  </a:lnTo>
                  <a:cubicBezTo>
                    <a:pt x="0" y="32270"/>
                    <a:pt x="4627" y="21099"/>
                    <a:pt x="12863" y="12863"/>
                  </a:cubicBezTo>
                  <a:cubicBezTo>
                    <a:pt x="21099" y="4627"/>
                    <a:pt x="32270" y="0"/>
                    <a:pt x="4391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392847" cy="1850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If something cannot be seen, it is not an illness.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863927" y="6385591"/>
            <a:ext cx="1537312" cy="56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  <a:spcBef>
                <a:spcPct val="0"/>
              </a:spcBef>
            </a:pPr>
            <a:r>
              <a:rPr lang="en-US" sz="3699" b="1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MYTH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29020" y="1774438"/>
            <a:ext cx="5288466" cy="6738124"/>
            <a:chOff x="0" y="0"/>
            <a:chExt cx="1392847" cy="1774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2847" cy="1774650"/>
            </a:xfrm>
            <a:custGeom>
              <a:avLst/>
              <a:gdLst/>
              <a:ahLst/>
              <a:cxnLst/>
              <a:rect l="l" t="t" r="r" b="b"/>
              <a:pathLst>
                <a:path w="1392847" h="1774650">
                  <a:moveTo>
                    <a:pt x="43918" y="0"/>
                  </a:moveTo>
                  <a:lnTo>
                    <a:pt x="1348929" y="0"/>
                  </a:lnTo>
                  <a:cubicBezTo>
                    <a:pt x="1360577" y="0"/>
                    <a:pt x="1371748" y="4627"/>
                    <a:pt x="1379984" y="12863"/>
                  </a:cubicBezTo>
                  <a:cubicBezTo>
                    <a:pt x="1388220" y="21099"/>
                    <a:pt x="1392847" y="32270"/>
                    <a:pt x="1392847" y="43918"/>
                  </a:cubicBezTo>
                  <a:lnTo>
                    <a:pt x="1392847" y="1730732"/>
                  </a:lnTo>
                  <a:cubicBezTo>
                    <a:pt x="1392847" y="1742380"/>
                    <a:pt x="1388220" y="1753551"/>
                    <a:pt x="1379984" y="1761787"/>
                  </a:cubicBezTo>
                  <a:cubicBezTo>
                    <a:pt x="1371748" y="1770023"/>
                    <a:pt x="1360577" y="1774650"/>
                    <a:pt x="1348929" y="1774650"/>
                  </a:cubicBezTo>
                  <a:lnTo>
                    <a:pt x="43918" y="1774650"/>
                  </a:lnTo>
                  <a:cubicBezTo>
                    <a:pt x="32270" y="1774650"/>
                    <a:pt x="21099" y="1770023"/>
                    <a:pt x="12863" y="1761787"/>
                  </a:cubicBezTo>
                  <a:cubicBezTo>
                    <a:pt x="4627" y="1753551"/>
                    <a:pt x="0" y="1742380"/>
                    <a:pt x="0" y="1730732"/>
                  </a:cubicBezTo>
                  <a:lnTo>
                    <a:pt x="0" y="43918"/>
                  </a:lnTo>
                  <a:cubicBezTo>
                    <a:pt x="0" y="32270"/>
                    <a:pt x="4627" y="21099"/>
                    <a:pt x="12863" y="12863"/>
                  </a:cubicBezTo>
                  <a:cubicBezTo>
                    <a:pt x="21099" y="4627"/>
                    <a:pt x="32270" y="0"/>
                    <a:pt x="4391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392847" cy="1850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Asking for help is a sign of weakness.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864784" y="6385591"/>
            <a:ext cx="1697498" cy="561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5"/>
              </a:lnSpc>
              <a:spcBef>
                <a:spcPct val="0"/>
              </a:spcBef>
            </a:pPr>
            <a:r>
              <a:rPr lang="en-US" sz="3699" b="1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rPr>
              <a:t>MYTH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6071066"/>
            <a:ext cx="9111836" cy="89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Helpful phrases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88082" y="895350"/>
            <a:ext cx="9111836" cy="89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Complementary Activity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10364" y="4126353"/>
            <a:ext cx="1667272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94312" y="3254844"/>
            <a:ext cx="6699377" cy="1185085"/>
            <a:chOff x="0" y="0"/>
            <a:chExt cx="1764445" cy="3121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64445" cy="312121"/>
            </a:xfrm>
            <a:custGeom>
              <a:avLst/>
              <a:gdLst/>
              <a:ahLst/>
              <a:cxnLst/>
              <a:rect l="l" t="t" r="r" b="b"/>
              <a:pathLst>
                <a:path w="1764445" h="312121">
                  <a:moveTo>
                    <a:pt x="34669" y="0"/>
                  </a:moveTo>
                  <a:lnTo>
                    <a:pt x="1729776" y="0"/>
                  </a:lnTo>
                  <a:cubicBezTo>
                    <a:pt x="1748923" y="0"/>
                    <a:pt x="1764445" y="15522"/>
                    <a:pt x="1764445" y="34669"/>
                  </a:cubicBezTo>
                  <a:lnTo>
                    <a:pt x="1764445" y="277453"/>
                  </a:lnTo>
                  <a:cubicBezTo>
                    <a:pt x="1764445" y="296600"/>
                    <a:pt x="1748923" y="312121"/>
                    <a:pt x="1729776" y="312121"/>
                  </a:cubicBezTo>
                  <a:lnTo>
                    <a:pt x="34669" y="312121"/>
                  </a:lnTo>
                  <a:cubicBezTo>
                    <a:pt x="15522" y="312121"/>
                    <a:pt x="0" y="296600"/>
                    <a:pt x="0" y="277453"/>
                  </a:cubicBezTo>
                  <a:lnTo>
                    <a:pt x="0" y="34669"/>
                  </a:lnTo>
                  <a:cubicBezTo>
                    <a:pt x="0" y="15522"/>
                    <a:pt x="15522" y="0"/>
                    <a:pt x="3466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64445" cy="369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could a friend say to help him?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046468" y="2143885"/>
            <a:ext cx="12195064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Leo is worried because his dad has no energy.</a:t>
            </a:r>
          </a:p>
        </p:txBody>
      </p:sp>
      <p:sp>
        <p:nvSpPr>
          <p:cNvPr id="6" name="AutoShape 6"/>
          <p:cNvSpPr/>
          <p:nvPr/>
        </p:nvSpPr>
        <p:spPr>
          <a:xfrm>
            <a:off x="9163050" y="5297074"/>
            <a:ext cx="0" cy="27698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3352800" y="5297074"/>
            <a:ext cx="2144493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Helpful phrases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20930" y="6384829"/>
            <a:ext cx="5351066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It’s not your fault.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I’m here if you want to talk.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can ask for help together.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don’t have to do everything alone..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69638" y="6384829"/>
            <a:ext cx="3203277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Nothing is happening.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will surely pass.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Don’t think about it.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727872" y="5297074"/>
            <a:ext cx="3423867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Phrases that do NOT help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94312" y="3254844"/>
            <a:ext cx="6699377" cy="1185085"/>
            <a:chOff x="0" y="0"/>
            <a:chExt cx="1764445" cy="3121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64445" cy="312121"/>
            </a:xfrm>
            <a:custGeom>
              <a:avLst/>
              <a:gdLst/>
              <a:ahLst/>
              <a:cxnLst/>
              <a:rect l="l" t="t" r="r" b="b"/>
              <a:pathLst>
                <a:path w="1764445" h="312121">
                  <a:moveTo>
                    <a:pt x="34669" y="0"/>
                  </a:moveTo>
                  <a:lnTo>
                    <a:pt x="1729776" y="0"/>
                  </a:lnTo>
                  <a:cubicBezTo>
                    <a:pt x="1748923" y="0"/>
                    <a:pt x="1764445" y="15522"/>
                    <a:pt x="1764445" y="34669"/>
                  </a:cubicBezTo>
                  <a:lnTo>
                    <a:pt x="1764445" y="277453"/>
                  </a:lnTo>
                  <a:cubicBezTo>
                    <a:pt x="1764445" y="296600"/>
                    <a:pt x="1748923" y="312121"/>
                    <a:pt x="1729776" y="312121"/>
                  </a:cubicBezTo>
                  <a:lnTo>
                    <a:pt x="34669" y="312121"/>
                  </a:lnTo>
                  <a:cubicBezTo>
                    <a:pt x="15522" y="312121"/>
                    <a:pt x="0" y="296600"/>
                    <a:pt x="0" y="277453"/>
                  </a:cubicBezTo>
                  <a:lnTo>
                    <a:pt x="0" y="34669"/>
                  </a:lnTo>
                  <a:cubicBezTo>
                    <a:pt x="0" y="15522"/>
                    <a:pt x="15522" y="0"/>
                    <a:pt x="3466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64445" cy="369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could a friend say to help her?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45255" y="2143885"/>
            <a:ext cx="14597491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María is sad because her friends did not want to play with her.</a:t>
            </a:r>
          </a:p>
        </p:txBody>
      </p:sp>
      <p:sp>
        <p:nvSpPr>
          <p:cNvPr id="6" name="AutoShape 6"/>
          <p:cNvSpPr/>
          <p:nvPr/>
        </p:nvSpPr>
        <p:spPr>
          <a:xfrm>
            <a:off x="9163050" y="5297074"/>
            <a:ext cx="0" cy="27698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2420930" y="6384829"/>
            <a:ext cx="4492542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It’s normal to feel this way.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Thank you for telling me.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 you want me to stay with you for a while?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69638" y="6384829"/>
            <a:ext cx="4150084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always do the same thing.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It’s your fault.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If you had been more careful, it wouldn’t have happened.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80FE138F-0541-F1DA-8A2F-313FD806276A}"/>
              </a:ext>
            </a:extLst>
          </p:cNvPr>
          <p:cNvSpPr txBox="1"/>
          <p:nvPr/>
        </p:nvSpPr>
        <p:spPr>
          <a:xfrm>
            <a:off x="3352800" y="5297074"/>
            <a:ext cx="2144493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Helpful phrases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DC9FBDB1-E074-255F-1783-57C3DB6A167B}"/>
              </a:ext>
            </a:extLst>
          </p:cNvPr>
          <p:cNvSpPr txBox="1"/>
          <p:nvPr/>
        </p:nvSpPr>
        <p:spPr>
          <a:xfrm>
            <a:off x="11727872" y="5297074"/>
            <a:ext cx="3423867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Phrases that do NOT help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94312" y="3254844"/>
            <a:ext cx="6699377" cy="1185085"/>
            <a:chOff x="0" y="0"/>
            <a:chExt cx="1764445" cy="3121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64445" cy="312121"/>
            </a:xfrm>
            <a:custGeom>
              <a:avLst/>
              <a:gdLst/>
              <a:ahLst/>
              <a:cxnLst/>
              <a:rect l="l" t="t" r="r" b="b"/>
              <a:pathLst>
                <a:path w="1764445" h="312121">
                  <a:moveTo>
                    <a:pt x="34669" y="0"/>
                  </a:moveTo>
                  <a:lnTo>
                    <a:pt x="1729776" y="0"/>
                  </a:lnTo>
                  <a:cubicBezTo>
                    <a:pt x="1748923" y="0"/>
                    <a:pt x="1764445" y="15522"/>
                    <a:pt x="1764445" y="34669"/>
                  </a:cubicBezTo>
                  <a:lnTo>
                    <a:pt x="1764445" y="277453"/>
                  </a:lnTo>
                  <a:cubicBezTo>
                    <a:pt x="1764445" y="296600"/>
                    <a:pt x="1748923" y="312121"/>
                    <a:pt x="1729776" y="312121"/>
                  </a:cubicBezTo>
                  <a:lnTo>
                    <a:pt x="34669" y="312121"/>
                  </a:lnTo>
                  <a:cubicBezTo>
                    <a:pt x="15522" y="312121"/>
                    <a:pt x="0" y="296600"/>
                    <a:pt x="0" y="277453"/>
                  </a:cubicBezTo>
                  <a:lnTo>
                    <a:pt x="0" y="34669"/>
                  </a:lnTo>
                  <a:cubicBezTo>
                    <a:pt x="0" y="15522"/>
                    <a:pt x="15522" y="0"/>
                    <a:pt x="3466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764445" cy="3692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could a friend say to help him?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45255" y="2143885"/>
            <a:ext cx="14597491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David is worried because his mom is ill.</a:t>
            </a:r>
          </a:p>
        </p:txBody>
      </p:sp>
      <p:sp>
        <p:nvSpPr>
          <p:cNvPr id="6" name="AutoShape 6"/>
          <p:cNvSpPr/>
          <p:nvPr/>
        </p:nvSpPr>
        <p:spPr>
          <a:xfrm>
            <a:off x="9163050" y="5297074"/>
            <a:ext cx="0" cy="27698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2420930" y="6384829"/>
            <a:ext cx="4492542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you feel is important.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I’m listening.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It’s not your fault.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I’m here for you.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69638" y="6384829"/>
            <a:ext cx="4150084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will pass.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Stop thinking about it.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Don’t cry.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have to be strong.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374B950-15C3-5CA5-89A1-20ADC771209A}"/>
              </a:ext>
            </a:extLst>
          </p:cNvPr>
          <p:cNvSpPr txBox="1"/>
          <p:nvPr/>
        </p:nvSpPr>
        <p:spPr>
          <a:xfrm>
            <a:off x="3352800" y="5297074"/>
            <a:ext cx="2144493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Helpful phrases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AD36C4CE-D843-27BB-7F9B-A97D167DF4AE}"/>
              </a:ext>
            </a:extLst>
          </p:cNvPr>
          <p:cNvSpPr txBox="1"/>
          <p:nvPr/>
        </p:nvSpPr>
        <p:spPr>
          <a:xfrm>
            <a:off x="11727872" y="5297074"/>
            <a:ext cx="3423867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Phrases that do NOT help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71800" y="1028700"/>
            <a:ext cx="12344400" cy="8229600"/>
          </a:xfrm>
          <a:custGeom>
            <a:avLst/>
            <a:gdLst/>
            <a:ahLst/>
            <a:cxnLst/>
            <a:rect l="l" t="t" r="r" b="b"/>
            <a:pathLst>
              <a:path w="12344400" h="8229600">
                <a:moveTo>
                  <a:pt x="0" y="0"/>
                </a:moveTo>
                <a:lnTo>
                  <a:pt x="12344400" y="0"/>
                </a:lnTo>
                <a:lnTo>
                  <a:pt x="12344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200251-74D3-F251-3A9F-836CDA86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42117" y="1028700"/>
            <a:ext cx="5486400" cy="8229600"/>
          </a:xfrm>
          <a:custGeom>
            <a:avLst/>
            <a:gdLst/>
            <a:ahLst/>
            <a:cxnLst/>
            <a:rect l="l" t="t" r="r" b="b"/>
            <a:pathLst>
              <a:path w="5486400" h="8229600">
                <a:moveTo>
                  <a:pt x="0" y="0"/>
                </a:moveTo>
                <a:lnTo>
                  <a:pt x="5486400" y="0"/>
                </a:lnTo>
                <a:lnTo>
                  <a:pt x="5486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105151" y="1028700"/>
            <a:ext cx="5493258" cy="8229600"/>
          </a:xfrm>
          <a:custGeom>
            <a:avLst/>
            <a:gdLst/>
            <a:ahLst/>
            <a:cxnLst/>
            <a:rect l="l" t="t" r="r" b="b"/>
            <a:pathLst>
              <a:path w="5493258" h="8229600">
                <a:moveTo>
                  <a:pt x="0" y="0"/>
                </a:moveTo>
                <a:lnTo>
                  <a:pt x="5493258" y="0"/>
                </a:lnTo>
                <a:lnTo>
                  <a:pt x="549325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4196" y="1028700"/>
            <a:ext cx="5491388" cy="8229600"/>
          </a:xfrm>
          <a:custGeom>
            <a:avLst/>
            <a:gdLst/>
            <a:ahLst/>
            <a:cxnLst/>
            <a:rect l="l" t="t" r="r" b="b"/>
            <a:pathLst>
              <a:path w="5491388" h="8229600">
                <a:moveTo>
                  <a:pt x="0" y="0"/>
                </a:moveTo>
                <a:lnTo>
                  <a:pt x="5491388" y="0"/>
                </a:lnTo>
                <a:lnTo>
                  <a:pt x="54913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8041423" y="1028700"/>
            <a:ext cx="9037328" cy="8229600"/>
          </a:xfrm>
          <a:custGeom>
            <a:avLst/>
            <a:gdLst/>
            <a:ahLst/>
            <a:cxnLst/>
            <a:rect l="l" t="t" r="r" b="b"/>
            <a:pathLst>
              <a:path w="9037328" h="8229600">
                <a:moveTo>
                  <a:pt x="0" y="0"/>
                </a:moveTo>
                <a:lnTo>
                  <a:pt x="9037327" y="0"/>
                </a:lnTo>
                <a:lnTo>
                  <a:pt x="903732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6593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4196" y="1028700"/>
            <a:ext cx="5491388" cy="8229600"/>
          </a:xfrm>
          <a:custGeom>
            <a:avLst/>
            <a:gdLst/>
            <a:ahLst/>
            <a:cxnLst/>
            <a:rect l="l" t="t" r="r" b="b"/>
            <a:pathLst>
              <a:path w="5491388" h="8229600">
                <a:moveTo>
                  <a:pt x="0" y="0"/>
                </a:moveTo>
                <a:lnTo>
                  <a:pt x="5491388" y="0"/>
                </a:lnTo>
                <a:lnTo>
                  <a:pt x="549138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186389" y="1028700"/>
            <a:ext cx="8912612" cy="1622502"/>
            <a:chOff x="0" y="0"/>
            <a:chExt cx="2347355" cy="4273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47355" cy="427326"/>
            </a:xfrm>
            <a:custGeom>
              <a:avLst/>
              <a:gdLst/>
              <a:ahLst/>
              <a:cxnLst/>
              <a:rect l="l" t="t" r="r" b="b"/>
              <a:pathLst>
                <a:path w="2347355" h="427326">
                  <a:moveTo>
                    <a:pt x="26059" y="0"/>
                  </a:moveTo>
                  <a:lnTo>
                    <a:pt x="2321295" y="0"/>
                  </a:lnTo>
                  <a:cubicBezTo>
                    <a:pt x="2328207" y="0"/>
                    <a:pt x="2334835" y="2746"/>
                    <a:pt x="2339722" y="7633"/>
                  </a:cubicBezTo>
                  <a:cubicBezTo>
                    <a:pt x="2344609" y="12520"/>
                    <a:pt x="2347355" y="19148"/>
                    <a:pt x="2347355" y="26059"/>
                  </a:cubicBezTo>
                  <a:lnTo>
                    <a:pt x="2347355" y="401266"/>
                  </a:lnTo>
                  <a:cubicBezTo>
                    <a:pt x="2347355" y="415659"/>
                    <a:pt x="2335687" y="427326"/>
                    <a:pt x="2321295" y="427326"/>
                  </a:cubicBezTo>
                  <a:lnTo>
                    <a:pt x="26059" y="427326"/>
                  </a:lnTo>
                  <a:cubicBezTo>
                    <a:pt x="11667" y="427326"/>
                    <a:pt x="0" y="415659"/>
                    <a:pt x="0" y="401266"/>
                  </a:cubicBezTo>
                  <a:lnTo>
                    <a:pt x="0" y="26059"/>
                  </a:lnTo>
                  <a:cubicBezTo>
                    <a:pt x="0" y="11667"/>
                    <a:pt x="11667" y="0"/>
                    <a:pt x="260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2347355" cy="513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 these situations have in common?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8632700" y="3921664"/>
            <a:ext cx="8019991" cy="5336636"/>
          </a:xfrm>
          <a:custGeom>
            <a:avLst/>
            <a:gdLst/>
            <a:ahLst/>
            <a:cxnLst/>
            <a:rect l="l" t="t" r="r" b="b"/>
            <a:pathLst>
              <a:path w="8019991" h="5336636">
                <a:moveTo>
                  <a:pt x="0" y="0"/>
                </a:moveTo>
                <a:lnTo>
                  <a:pt x="8019991" y="0"/>
                </a:lnTo>
                <a:lnTo>
                  <a:pt x="8019991" y="5336636"/>
                </a:lnTo>
                <a:lnTo>
                  <a:pt x="0" y="53366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10350189" y="3182284"/>
            <a:ext cx="4585012" cy="282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They are visible. They affect the body.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8156474" cy="8229600"/>
          </a:xfrm>
          <a:custGeom>
            <a:avLst/>
            <a:gdLst/>
            <a:ahLst/>
            <a:cxnLst/>
            <a:rect l="l" t="t" r="r" b="b"/>
            <a:pathLst>
              <a:path w="8156474" h="8229600">
                <a:moveTo>
                  <a:pt x="0" y="0"/>
                </a:moveTo>
                <a:lnTo>
                  <a:pt x="8156474" y="0"/>
                </a:lnTo>
                <a:lnTo>
                  <a:pt x="815647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439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0054218" y="2247899"/>
            <a:ext cx="7044783" cy="1947989"/>
            <a:chOff x="0" y="-42341"/>
            <a:chExt cx="1855416" cy="5130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55416" cy="427326"/>
            </a:xfrm>
            <a:custGeom>
              <a:avLst/>
              <a:gdLst/>
              <a:ahLst/>
              <a:cxnLst/>
              <a:rect l="l" t="t" r="r" b="b"/>
              <a:pathLst>
                <a:path w="1855416" h="427326">
                  <a:moveTo>
                    <a:pt x="32969" y="0"/>
                  </a:moveTo>
                  <a:lnTo>
                    <a:pt x="1822447" y="0"/>
                  </a:lnTo>
                  <a:cubicBezTo>
                    <a:pt x="1831191" y="0"/>
                    <a:pt x="1839577" y="3473"/>
                    <a:pt x="1845760" y="9656"/>
                  </a:cubicBezTo>
                  <a:cubicBezTo>
                    <a:pt x="1851943" y="15839"/>
                    <a:pt x="1855416" y="24225"/>
                    <a:pt x="1855416" y="32969"/>
                  </a:cubicBezTo>
                  <a:lnTo>
                    <a:pt x="1855416" y="394357"/>
                  </a:lnTo>
                  <a:cubicBezTo>
                    <a:pt x="1855416" y="403101"/>
                    <a:pt x="1851943" y="411487"/>
                    <a:pt x="1845760" y="417669"/>
                  </a:cubicBezTo>
                  <a:cubicBezTo>
                    <a:pt x="1839577" y="423852"/>
                    <a:pt x="1831191" y="427326"/>
                    <a:pt x="1822447" y="427326"/>
                  </a:cubicBezTo>
                  <a:lnTo>
                    <a:pt x="32969" y="427326"/>
                  </a:lnTo>
                  <a:cubicBezTo>
                    <a:pt x="24225" y="427326"/>
                    <a:pt x="15839" y="423852"/>
                    <a:pt x="9656" y="417669"/>
                  </a:cubicBezTo>
                  <a:cubicBezTo>
                    <a:pt x="3473" y="411487"/>
                    <a:pt x="0" y="403101"/>
                    <a:pt x="0" y="394357"/>
                  </a:cubicBezTo>
                  <a:lnTo>
                    <a:pt x="0" y="32969"/>
                  </a:lnTo>
                  <a:cubicBezTo>
                    <a:pt x="0" y="24225"/>
                    <a:pt x="3473" y="15839"/>
                    <a:pt x="9656" y="9656"/>
                  </a:cubicBezTo>
                  <a:cubicBezTo>
                    <a:pt x="15839" y="3473"/>
                    <a:pt x="24225" y="0"/>
                    <a:pt x="3296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2341"/>
              <a:ext cx="1855416" cy="513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Can someone be ill even if it cannot be seen?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046677" y="4571075"/>
            <a:ext cx="5059866" cy="2204085"/>
            <a:chOff x="0" y="0"/>
            <a:chExt cx="6746488" cy="2938780"/>
          </a:xfrm>
        </p:grpSpPr>
        <p:sp>
          <p:nvSpPr>
            <p:cNvPr id="7" name="TextBox 7"/>
            <p:cNvSpPr txBox="1"/>
            <p:nvPr/>
          </p:nvSpPr>
          <p:spPr>
            <a:xfrm>
              <a:off x="0" y="19050"/>
              <a:ext cx="6746488" cy="732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Sometimes people feel very unwell inside, in their thoughts or emotions.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494790"/>
              <a:ext cx="6746488" cy="14439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Sometimes a person may feel very sad for a long time, feel constant fear, or have difficulty concentrating. This cannot be seen like a wound or a fever, but it is still an illness.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76567" y="4804987"/>
            <a:ext cx="5651572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It is not weakness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976567" y="5353107"/>
            <a:ext cx="5651572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It is no one’s fault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976567" y="5905557"/>
            <a:ext cx="565157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You can ask for help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792346" y="2344603"/>
            <a:ext cx="5625410" cy="447676"/>
            <a:chOff x="0" y="0"/>
            <a:chExt cx="7500547" cy="596901"/>
          </a:xfrm>
        </p:grpSpPr>
        <p:sp>
          <p:nvSpPr>
            <p:cNvPr id="6" name="TextBox 6"/>
            <p:cNvSpPr txBox="1"/>
            <p:nvPr/>
          </p:nvSpPr>
          <p:spPr>
            <a:xfrm>
              <a:off x="800218" y="66675"/>
              <a:ext cx="6700329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 influences thoughts and emotions.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522129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25952" y="4085363"/>
            <a:ext cx="4877201" cy="447676"/>
            <a:chOff x="0" y="0"/>
            <a:chExt cx="6502934" cy="596901"/>
          </a:xfrm>
        </p:grpSpPr>
        <p:sp>
          <p:nvSpPr>
            <p:cNvPr id="9" name="TextBox 9"/>
            <p:cNvSpPr txBox="1"/>
            <p:nvPr/>
          </p:nvSpPr>
          <p:spPr>
            <a:xfrm>
              <a:off x="1022076" y="66675"/>
              <a:ext cx="5480858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 can last quite a long time.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625952" y="5826123"/>
            <a:ext cx="2962962" cy="447676"/>
            <a:chOff x="0" y="0"/>
            <a:chExt cx="3950616" cy="596901"/>
          </a:xfrm>
        </p:grpSpPr>
        <p:sp>
          <p:nvSpPr>
            <p:cNvPr id="12" name="TextBox 12"/>
            <p:cNvSpPr txBox="1"/>
            <p:nvPr/>
          </p:nvSpPr>
          <p:spPr>
            <a:xfrm>
              <a:off x="1022076" y="66675"/>
              <a:ext cx="292854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 can be treated.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625952" y="7566883"/>
            <a:ext cx="5594988" cy="447676"/>
            <a:chOff x="0" y="0"/>
            <a:chExt cx="7459984" cy="596901"/>
          </a:xfrm>
        </p:grpSpPr>
        <p:sp>
          <p:nvSpPr>
            <p:cNvPr id="15" name="TextBox 15"/>
            <p:cNvSpPr txBox="1"/>
            <p:nvPr/>
          </p:nvSpPr>
          <p:spPr>
            <a:xfrm>
              <a:off x="1022076" y="66675"/>
              <a:ext cx="6437908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 requires support.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743987" cy="6731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810875" y="2102274"/>
            <a:ext cx="5775447" cy="1622502"/>
            <a:chOff x="0" y="0"/>
            <a:chExt cx="1521105" cy="42732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21105" cy="427326"/>
            </a:xfrm>
            <a:custGeom>
              <a:avLst/>
              <a:gdLst/>
              <a:ahLst/>
              <a:cxnLst/>
              <a:rect l="l" t="t" r="r" b="b"/>
              <a:pathLst>
                <a:path w="1521105" h="427326">
                  <a:moveTo>
                    <a:pt x="40215" y="0"/>
                  </a:moveTo>
                  <a:lnTo>
                    <a:pt x="1480891" y="0"/>
                  </a:lnTo>
                  <a:cubicBezTo>
                    <a:pt x="1491556" y="0"/>
                    <a:pt x="1501785" y="4237"/>
                    <a:pt x="1509327" y="11779"/>
                  </a:cubicBezTo>
                  <a:cubicBezTo>
                    <a:pt x="1516869" y="19320"/>
                    <a:pt x="1521105" y="29549"/>
                    <a:pt x="1521105" y="40215"/>
                  </a:cubicBezTo>
                  <a:lnTo>
                    <a:pt x="1521105" y="387111"/>
                  </a:lnTo>
                  <a:cubicBezTo>
                    <a:pt x="1521105" y="409321"/>
                    <a:pt x="1503101" y="427326"/>
                    <a:pt x="1480891" y="427326"/>
                  </a:cubicBezTo>
                  <a:lnTo>
                    <a:pt x="40215" y="427326"/>
                  </a:lnTo>
                  <a:cubicBezTo>
                    <a:pt x="18005" y="427326"/>
                    <a:pt x="0" y="409321"/>
                    <a:pt x="0" y="387111"/>
                  </a:cubicBezTo>
                  <a:lnTo>
                    <a:pt x="0" y="40215"/>
                  </a:lnTo>
                  <a:cubicBezTo>
                    <a:pt x="0" y="29549"/>
                    <a:pt x="4237" y="19320"/>
                    <a:pt x="11779" y="11779"/>
                  </a:cubicBezTo>
                  <a:cubicBezTo>
                    <a:pt x="19320" y="4237"/>
                    <a:pt x="29549" y="0"/>
                    <a:pt x="4021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1521105" cy="494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Mental illnesses exist and can be treated, like other illnesses.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6300" y="3031320"/>
            <a:ext cx="20040600" cy="10402643"/>
            <a:chOff x="0" y="0"/>
            <a:chExt cx="2672080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720800" cy="13870178"/>
            </a:xfrm>
            <a:custGeom>
              <a:avLst/>
              <a:gdLst/>
              <a:ahLst/>
              <a:cxnLst/>
              <a:rect l="l" t="t" r="r" b="b"/>
              <a:pathLst>
                <a:path w="26720800" h="13870178">
                  <a:moveTo>
                    <a:pt x="0" y="6935089"/>
                  </a:moveTo>
                  <a:cubicBezTo>
                    <a:pt x="0" y="3104896"/>
                    <a:pt x="5981700" y="0"/>
                    <a:pt x="13360400" y="0"/>
                  </a:cubicBezTo>
                  <a:cubicBezTo>
                    <a:pt x="20739100" y="0"/>
                    <a:pt x="26720800" y="3104896"/>
                    <a:pt x="26720800" y="6935089"/>
                  </a:cubicBezTo>
                  <a:cubicBezTo>
                    <a:pt x="26720800" y="10765282"/>
                    <a:pt x="20739100" y="13870178"/>
                    <a:pt x="13360400" y="13870178"/>
                  </a:cubicBezTo>
                  <a:cubicBezTo>
                    <a:pt x="5981700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588082" y="6921205"/>
            <a:ext cx="9111836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9"/>
              </a:lnSpc>
            </a:pPr>
            <a:r>
              <a:rPr lang="en-US" sz="4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Leo’s story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50845" y="4126353"/>
            <a:ext cx="158630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1.2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838</Words>
  <Application>Microsoft Office PowerPoint</Application>
  <PresentationFormat>Custom</PresentationFormat>
  <Paragraphs>143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Poppins</vt:lpstr>
      <vt:lpstr>Poppins Bold</vt:lpstr>
      <vt:lpstr>Calibri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MOD7_Children with Parents with Mental Illness_Primary</dc:title>
  <cp:lastModifiedBy>Itzel Gn</cp:lastModifiedBy>
  <cp:revision>2</cp:revision>
  <dcterms:created xsi:type="dcterms:W3CDTF">2006-08-16T00:00:00Z</dcterms:created>
  <dcterms:modified xsi:type="dcterms:W3CDTF">2026-04-03T11:07:22Z</dcterms:modified>
  <dc:identifier>DAHDG6YJE94</dc:identifier>
</cp:coreProperties>
</file>